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embeddings/oleObject2.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02" r:id="rId1"/>
    <p:sldMasterId id="2147484857" r:id="rId2"/>
    <p:sldMasterId id="2147484859" r:id="rId3"/>
    <p:sldMasterId id="2147484868" r:id="rId4"/>
    <p:sldMasterId id="2147484870" r:id="rId5"/>
    <p:sldMasterId id="2147484935" r:id="rId6"/>
    <p:sldMasterId id="2147485023" r:id="rId7"/>
    <p:sldMasterId id="2147485025" r:id="rId8"/>
    <p:sldMasterId id="2147485027" r:id="rId9"/>
    <p:sldMasterId id="2147485029" r:id="rId10"/>
    <p:sldMasterId id="2147485031" r:id="rId11"/>
    <p:sldMasterId id="2147485033" r:id="rId12"/>
    <p:sldMasterId id="2147485035" r:id="rId13"/>
  </p:sldMasterIdLst>
  <p:notesMasterIdLst>
    <p:notesMasterId r:id="rId52"/>
  </p:notesMasterIdLst>
  <p:handoutMasterIdLst>
    <p:handoutMasterId r:id="rId53"/>
  </p:handoutMasterIdLst>
  <p:sldIdLst>
    <p:sldId id="491" r:id="rId14"/>
    <p:sldId id="482" r:id="rId15"/>
    <p:sldId id="483" r:id="rId16"/>
    <p:sldId id="503" r:id="rId17"/>
    <p:sldId id="516" r:id="rId18"/>
    <p:sldId id="504" r:id="rId19"/>
    <p:sldId id="457" r:id="rId20"/>
    <p:sldId id="505" r:id="rId21"/>
    <p:sldId id="459" r:id="rId22"/>
    <p:sldId id="517" r:id="rId23"/>
    <p:sldId id="463" r:id="rId24"/>
    <p:sldId id="500" r:id="rId25"/>
    <p:sldId id="501" r:id="rId26"/>
    <p:sldId id="502" r:id="rId27"/>
    <p:sldId id="461" r:id="rId28"/>
    <p:sldId id="473" r:id="rId29"/>
    <p:sldId id="468" r:id="rId30"/>
    <p:sldId id="495" r:id="rId31"/>
    <p:sldId id="498" r:id="rId32"/>
    <p:sldId id="499" r:id="rId33"/>
    <p:sldId id="464" r:id="rId34"/>
    <p:sldId id="465" r:id="rId35"/>
    <p:sldId id="506" r:id="rId36"/>
    <p:sldId id="507" r:id="rId37"/>
    <p:sldId id="480" r:id="rId38"/>
    <p:sldId id="508" r:id="rId39"/>
    <p:sldId id="509" r:id="rId40"/>
    <p:sldId id="510" r:id="rId41"/>
    <p:sldId id="511" r:id="rId42"/>
    <p:sldId id="512" r:id="rId43"/>
    <p:sldId id="513" r:id="rId44"/>
    <p:sldId id="514" r:id="rId45"/>
    <p:sldId id="515" r:id="rId46"/>
    <p:sldId id="467" r:id="rId47"/>
    <p:sldId id="479" r:id="rId48"/>
    <p:sldId id="487" r:id="rId49"/>
    <p:sldId id="474" r:id="rId50"/>
    <p:sldId id="488" r:id="rId51"/>
  </p:sldIdLst>
  <p:sldSz cx="9144000" cy="6858000" type="screen4x3"/>
  <p:notesSz cx="7010400" cy="9296400"/>
  <p:defaultTextStyle>
    <a:defPPr>
      <a:defRPr lang="en-US"/>
    </a:defPPr>
    <a:lvl1pPr algn="l" rtl="0" fontAlgn="base">
      <a:spcBef>
        <a:spcPct val="0"/>
      </a:spcBef>
      <a:spcAft>
        <a:spcPct val="0"/>
      </a:spcAft>
      <a:defRPr sz="2000" kern="1200" baseline="-25000">
        <a:solidFill>
          <a:schemeClr val="tx1"/>
        </a:solidFill>
        <a:latin typeface="Arial" charset="0"/>
        <a:ea typeface="ＭＳ Ｐゴシック" charset="0"/>
        <a:cs typeface="ＭＳ Ｐゴシック" charset="0"/>
      </a:defRPr>
    </a:lvl1pPr>
    <a:lvl2pPr marL="457130" algn="l" rtl="0" fontAlgn="base">
      <a:spcBef>
        <a:spcPct val="0"/>
      </a:spcBef>
      <a:spcAft>
        <a:spcPct val="0"/>
      </a:spcAft>
      <a:defRPr sz="2000" kern="1200" baseline="-25000">
        <a:solidFill>
          <a:schemeClr val="tx1"/>
        </a:solidFill>
        <a:latin typeface="Arial" charset="0"/>
        <a:ea typeface="ＭＳ Ｐゴシック" charset="0"/>
        <a:cs typeface="ＭＳ Ｐゴシック" charset="0"/>
      </a:defRPr>
    </a:lvl2pPr>
    <a:lvl3pPr marL="914259" algn="l" rtl="0" fontAlgn="base">
      <a:spcBef>
        <a:spcPct val="0"/>
      </a:spcBef>
      <a:spcAft>
        <a:spcPct val="0"/>
      </a:spcAft>
      <a:defRPr sz="2000" kern="1200" baseline="-25000">
        <a:solidFill>
          <a:schemeClr val="tx1"/>
        </a:solidFill>
        <a:latin typeface="Arial" charset="0"/>
        <a:ea typeface="ＭＳ Ｐゴシック" charset="0"/>
        <a:cs typeface="ＭＳ Ｐゴシック" charset="0"/>
      </a:defRPr>
    </a:lvl3pPr>
    <a:lvl4pPr marL="1371390" algn="l" rtl="0" fontAlgn="base">
      <a:spcBef>
        <a:spcPct val="0"/>
      </a:spcBef>
      <a:spcAft>
        <a:spcPct val="0"/>
      </a:spcAft>
      <a:defRPr sz="2000" kern="1200" baseline="-25000">
        <a:solidFill>
          <a:schemeClr val="tx1"/>
        </a:solidFill>
        <a:latin typeface="Arial" charset="0"/>
        <a:ea typeface="ＭＳ Ｐゴシック" charset="0"/>
        <a:cs typeface="ＭＳ Ｐゴシック" charset="0"/>
      </a:defRPr>
    </a:lvl4pPr>
    <a:lvl5pPr marL="1828519" algn="l" rtl="0" fontAlgn="base">
      <a:spcBef>
        <a:spcPct val="0"/>
      </a:spcBef>
      <a:spcAft>
        <a:spcPct val="0"/>
      </a:spcAft>
      <a:defRPr sz="2000" kern="1200" baseline="-25000">
        <a:solidFill>
          <a:schemeClr val="tx1"/>
        </a:solidFill>
        <a:latin typeface="Arial" charset="0"/>
        <a:ea typeface="ＭＳ Ｐゴシック" charset="0"/>
        <a:cs typeface="ＭＳ Ｐゴシック" charset="0"/>
      </a:defRPr>
    </a:lvl5pPr>
    <a:lvl6pPr marL="2285649" algn="l" defTabSz="457130" rtl="0" eaLnBrk="1" latinLnBrk="0" hangingPunct="1">
      <a:defRPr sz="2000" kern="1200" baseline="-25000">
        <a:solidFill>
          <a:schemeClr val="tx1"/>
        </a:solidFill>
        <a:latin typeface="Arial" charset="0"/>
        <a:ea typeface="ＭＳ Ｐゴシック" charset="0"/>
        <a:cs typeface="ＭＳ Ｐゴシック" charset="0"/>
      </a:defRPr>
    </a:lvl6pPr>
    <a:lvl7pPr marL="2742780" algn="l" defTabSz="457130" rtl="0" eaLnBrk="1" latinLnBrk="0" hangingPunct="1">
      <a:defRPr sz="2000" kern="1200" baseline="-25000">
        <a:solidFill>
          <a:schemeClr val="tx1"/>
        </a:solidFill>
        <a:latin typeface="Arial" charset="0"/>
        <a:ea typeface="ＭＳ Ｐゴシック" charset="0"/>
        <a:cs typeface="ＭＳ Ｐゴシック" charset="0"/>
      </a:defRPr>
    </a:lvl7pPr>
    <a:lvl8pPr marL="3199908" algn="l" defTabSz="457130" rtl="0" eaLnBrk="1" latinLnBrk="0" hangingPunct="1">
      <a:defRPr sz="2000" kern="1200" baseline="-25000">
        <a:solidFill>
          <a:schemeClr val="tx1"/>
        </a:solidFill>
        <a:latin typeface="Arial" charset="0"/>
        <a:ea typeface="ＭＳ Ｐゴシック" charset="0"/>
        <a:cs typeface="ＭＳ Ｐゴシック" charset="0"/>
      </a:defRPr>
    </a:lvl8pPr>
    <a:lvl9pPr marL="3657039" algn="l" defTabSz="457130" rtl="0" eaLnBrk="1" latinLnBrk="0" hangingPunct="1">
      <a:defRPr sz="2000" kern="1200" baseline="-250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2A2A7E"/>
    <a:srgbClr val="FF0000"/>
    <a:srgbClr val="DDDDDD"/>
    <a:srgbClr val="FFAD5B"/>
    <a:srgbClr val="CC0000"/>
    <a:srgbClr val="FF9933"/>
    <a:srgbClr val="CBCBCB"/>
    <a:srgbClr val="FFB06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5" autoAdjust="0"/>
    <p:restoredTop sz="91769" autoAdjust="0"/>
  </p:normalViewPr>
  <p:slideViewPr>
    <p:cSldViewPr snapToGrid="0">
      <p:cViewPr>
        <p:scale>
          <a:sx n="90" d="100"/>
          <a:sy n="90" d="100"/>
        </p:scale>
        <p:origin x="-1032" y="-224"/>
      </p:cViewPr>
      <p:guideLst>
        <p:guide orient="horz" pos="975"/>
        <p:guide pos="31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p:scale>
          <a:sx n="100" d="100"/>
          <a:sy n="100" d="100"/>
        </p:scale>
        <p:origin x="-1332" y="156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0559" tIns="45279" rIns="90559" bIns="45279" numCol="1" anchor="t" anchorCtr="0" compatLnSpc="1">
            <a:prstTxWarp prst="textNoShape">
              <a:avLst/>
            </a:prstTxWarp>
          </a:bodyPr>
          <a:lstStyle>
            <a:lvl1pPr algn="l" defTabSz="904862" eaLnBrk="0" hangingPunct="0">
              <a:spcBef>
                <a:spcPct val="50000"/>
              </a:spcBef>
              <a:buFont typeface="Wingdings" pitchFamily="2" charset="2"/>
              <a:buChar char="Ø"/>
              <a:defRPr sz="1100" baseline="0">
                <a:latin typeface="Kartika" pitchFamily="18" charset="0"/>
                <a:ea typeface="+mn-ea"/>
                <a:cs typeface="+mn-cs"/>
              </a:defRPr>
            </a:lvl1pPr>
          </a:lstStyle>
          <a:p>
            <a:pPr>
              <a:defRPr/>
            </a:pPr>
            <a:endParaRPr lang="en-US"/>
          </a:p>
        </p:txBody>
      </p:sp>
      <p:sp>
        <p:nvSpPr>
          <p:cNvPr id="61443"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0559" tIns="45279" rIns="90559" bIns="45279" numCol="1" anchor="t" anchorCtr="0" compatLnSpc="1">
            <a:prstTxWarp prst="textNoShape">
              <a:avLst/>
            </a:prstTxWarp>
          </a:bodyPr>
          <a:lstStyle>
            <a:lvl1pPr algn="r" defTabSz="903288" eaLnBrk="0" hangingPunct="0">
              <a:spcBef>
                <a:spcPct val="50000"/>
              </a:spcBef>
              <a:buFont typeface="Wingdings" charset="0"/>
              <a:buChar char="Ø"/>
              <a:defRPr sz="1100" baseline="0">
                <a:latin typeface="Kartika" charset="0"/>
              </a:defRPr>
            </a:lvl1pPr>
          </a:lstStyle>
          <a:p>
            <a:pPr>
              <a:defRPr/>
            </a:pPr>
            <a:fld id="{1BAEF25C-2C0E-C04A-855C-7C32869497B3}" type="datetime1">
              <a:rPr lang="en-US"/>
              <a:pPr>
                <a:defRPr/>
              </a:pPr>
              <a:t>6/15/11</a:t>
            </a:fld>
            <a:endParaRPr lang="en-US"/>
          </a:p>
        </p:txBody>
      </p:sp>
      <p:sp>
        <p:nvSpPr>
          <p:cNvPr id="61444"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0559" tIns="45279" rIns="90559" bIns="45279" numCol="1" anchor="b" anchorCtr="0" compatLnSpc="1">
            <a:prstTxWarp prst="textNoShape">
              <a:avLst/>
            </a:prstTxWarp>
          </a:bodyPr>
          <a:lstStyle>
            <a:lvl1pPr algn="l" defTabSz="904862" eaLnBrk="0" hangingPunct="0">
              <a:spcBef>
                <a:spcPct val="50000"/>
              </a:spcBef>
              <a:buFont typeface="Wingdings" pitchFamily="2" charset="2"/>
              <a:buChar char="Ø"/>
              <a:defRPr sz="1100" baseline="0">
                <a:latin typeface="Kartika" pitchFamily="18" charset="0"/>
                <a:ea typeface="+mn-ea"/>
                <a:cs typeface="+mn-cs"/>
              </a:defRPr>
            </a:lvl1pPr>
          </a:lstStyle>
          <a:p>
            <a:pPr>
              <a:defRPr/>
            </a:pPr>
            <a:endParaRPr lang="en-US"/>
          </a:p>
        </p:txBody>
      </p:sp>
      <p:sp>
        <p:nvSpPr>
          <p:cNvPr id="61445"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0559" tIns="45279" rIns="90559" bIns="45279" numCol="1" anchor="b" anchorCtr="0" compatLnSpc="1">
            <a:prstTxWarp prst="textNoShape">
              <a:avLst/>
            </a:prstTxWarp>
          </a:bodyPr>
          <a:lstStyle>
            <a:lvl1pPr algn="r" defTabSz="903288" eaLnBrk="0" hangingPunct="0">
              <a:spcBef>
                <a:spcPct val="50000"/>
              </a:spcBef>
              <a:buFont typeface="Wingdings" charset="0"/>
              <a:buChar char="Ø"/>
              <a:defRPr sz="1100" baseline="0">
                <a:latin typeface="Kartika" charset="0"/>
              </a:defRPr>
            </a:lvl1pPr>
          </a:lstStyle>
          <a:p>
            <a:pPr>
              <a:defRPr/>
            </a:pPr>
            <a:fld id="{9903E71D-255D-A348-AC2E-276F37F0FD7B}" type="slidenum">
              <a:rPr lang="en-US"/>
              <a:pPr>
                <a:defRPr/>
              </a:pPr>
              <a:t>‹#›</a:t>
            </a:fld>
            <a:endParaRPr lang="en-US"/>
          </a:p>
        </p:txBody>
      </p:sp>
    </p:spTree>
    <p:extLst>
      <p:ext uri="{BB962C8B-B14F-4D97-AF65-F5344CB8AC3E}">
        <p14:creationId xmlns:p14="http://schemas.microsoft.com/office/powerpoint/2010/main" val="37092288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2281" tIns="46140" rIns="92281" bIns="46140" numCol="1" anchor="t" anchorCtr="0" compatLnSpc="1">
            <a:prstTxWarp prst="textNoShape">
              <a:avLst/>
            </a:prstTxWarp>
          </a:bodyPr>
          <a:lstStyle>
            <a:lvl1pPr algn="l" defTabSz="904862">
              <a:spcBef>
                <a:spcPct val="0"/>
              </a:spcBef>
              <a:buFontTx/>
              <a:buNone/>
              <a:defRPr sz="1100" baseline="0">
                <a:latin typeface="Arial" charset="0"/>
                <a:ea typeface="+mn-ea"/>
                <a:cs typeface="+mn-cs"/>
              </a:defRPr>
            </a:lvl1pPr>
          </a:lstStyle>
          <a:p>
            <a:pPr>
              <a:defRPr/>
            </a:pPr>
            <a:endParaRPr lang="en-US"/>
          </a:p>
        </p:txBody>
      </p:sp>
      <p:sp>
        <p:nvSpPr>
          <p:cNvPr id="40963" name="Rectangle 3"/>
          <p:cNvSpPr>
            <a:spLocks noGrp="1" noChangeArrowheads="1"/>
          </p:cNvSpPr>
          <p:nvPr>
            <p:ph type="dt" idx="1"/>
          </p:nvPr>
        </p:nvSpPr>
        <p:spPr bwMode="auto">
          <a:xfrm>
            <a:off x="3970338" y="0"/>
            <a:ext cx="3038475" cy="465138"/>
          </a:xfrm>
          <a:prstGeom prst="rect">
            <a:avLst/>
          </a:prstGeom>
          <a:noFill/>
          <a:ln w="9525">
            <a:noFill/>
            <a:miter lim="800000"/>
            <a:headEnd/>
            <a:tailEnd/>
          </a:ln>
        </p:spPr>
        <p:txBody>
          <a:bodyPr vert="horz" wrap="square" lIns="92281" tIns="46140" rIns="92281" bIns="46140" numCol="1" anchor="t" anchorCtr="0" compatLnSpc="1">
            <a:prstTxWarp prst="textNoShape">
              <a:avLst/>
            </a:prstTxWarp>
          </a:bodyPr>
          <a:lstStyle>
            <a:lvl1pPr algn="r" defTabSz="904862">
              <a:spcBef>
                <a:spcPct val="0"/>
              </a:spcBef>
              <a:buFontTx/>
              <a:buNone/>
              <a:defRPr sz="1100" baseline="0">
                <a:latin typeface="Arial" charset="0"/>
                <a:ea typeface="+mn-ea"/>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81100" y="696913"/>
            <a:ext cx="4649788"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5"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p:spPr>
        <p:txBody>
          <a:bodyPr vert="horz" wrap="square" lIns="92281" tIns="46140" rIns="92281" bIns="4614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0966"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p:spPr>
        <p:txBody>
          <a:bodyPr vert="horz" wrap="square" lIns="92281" tIns="46140" rIns="92281" bIns="46140" numCol="1" anchor="b" anchorCtr="0" compatLnSpc="1">
            <a:prstTxWarp prst="textNoShape">
              <a:avLst/>
            </a:prstTxWarp>
          </a:bodyPr>
          <a:lstStyle>
            <a:lvl1pPr algn="l" defTabSz="904862">
              <a:spcBef>
                <a:spcPct val="0"/>
              </a:spcBef>
              <a:buFontTx/>
              <a:buNone/>
              <a:defRPr sz="1100" baseline="0">
                <a:latin typeface="Arial" charset="0"/>
                <a:ea typeface="+mn-ea"/>
                <a:cs typeface="+mn-cs"/>
              </a:defRPr>
            </a:lvl1pPr>
          </a:lstStyle>
          <a:p>
            <a:pPr>
              <a:defRPr/>
            </a:pPr>
            <a:endParaRPr lang="en-US"/>
          </a:p>
        </p:txBody>
      </p:sp>
      <p:sp>
        <p:nvSpPr>
          <p:cNvPr id="40967"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p:spPr>
        <p:txBody>
          <a:bodyPr vert="horz" wrap="square" lIns="92281" tIns="46140" rIns="92281" bIns="46140" numCol="1" anchor="b" anchorCtr="0" compatLnSpc="1">
            <a:prstTxWarp prst="textNoShape">
              <a:avLst/>
            </a:prstTxWarp>
          </a:bodyPr>
          <a:lstStyle>
            <a:lvl1pPr algn="r" defTabSz="903288">
              <a:defRPr sz="1100" baseline="0"/>
            </a:lvl1pPr>
          </a:lstStyle>
          <a:p>
            <a:pPr>
              <a:defRPr/>
            </a:pPr>
            <a:fld id="{860BC676-AA0F-8B40-953B-A9259D20B44B}" type="slidenum">
              <a:rPr lang="en-US"/>
              <a:pPr>
                <a:defRPr/>
              </a:pPr>
              <a:t>‹#›</a:t>
            </a:fld>
            <a:endParaRPr lang="en-US"/>
          </a:p>
        </p:txBody>
      </p:sp>
    </p:spTree>
    <p:extLst>
      <p:ext uri="{BB962C8B-B14F-4D97-AF65-F5344CB8AC3E}">
        <p14:creationId xmlns:p14="http://schemas.microsoft.com/office/powerpoint/2010/main" val="12254917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13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259"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39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519"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5649" algn="l" defTabSz="914259" rtl="0" eaLnBrk="1" latinLnBrk="0" hangingPunct="1">
      <a:defRPr sz="1200" kern="1200">
        <a:solidFill>
          <a:schemeClr val="tx1"/>
        </a:solidFill>
        <a:latin typeface="+mn-lt"/>
        <a:ea typeface="+mn-ea"/>
        <a:cs typeface="+mn-cs"/>
      </a:defRPr>
    </a:lvl6pPr>
    <a:lvl7pPr marL="2742780" algn="l" defTabSz="914259" rtl="0" eaLnBrk="1" latinLnBrk="0" hangingPunct="1">
      <a:defRPr sz="1200" kern="1200">
        <a:solidFill>
          <a:schemeClr val="tx1"/>
        </a:solidFill>
        <a:latin typeface="+mn-lt"/>
        <a:ea typeface="+mn-ea"/>
        <a:cs typeface="+mn-cs"/>
      </a:defRPr>
    </a:lvl7pPr>
    <a:lvl8pPr marL="3199908" algn="l" defTabSz="914259" rtl="0" eaLnBrk="1" latinLnBrk="0" hangingPunct="1">
      <a:defRPr sz="1200" kern="1200">
        <a:solidFill>
          <a:schemeClr val="tx1"/>
        </a:solidFill>
        <a:latin typeface="+mn-lt"/>
        <a:ea typeface="+mn-ea"/>
        <a:cs typeface="+mn-cs"/>
      </a:defRPr>
    </a:lvl8pPr>
    <a:lvl9pPr marL="3657039" algn="l" defTabSz="91425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a:ln/>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charset="0"/>
              <a:cs typeface="ＭＳ Ｐゴシック" charset="0"/>
            </a:endParaRPr>
          </a:p>
        </p:txBody>
      </p:sp>
      <p:sp>
        <p:nvSpPr>
          <p:cNvPr id="18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eaLnBrk="0" hangingPunct="0">
              <a:defRPr sz="2000" baseline="-25000">
                <a:solidFill>
                  <a:schemeClr val="tx1"/>
                </a:solidFill>
                <a:latin typeface="Arial" charset="0"/>
                <a:ea typeface="ＭＳ Ｐゴシック" charset="0"/>
                <a:cs typeface="ＭＳ Ｐゴシック" charset="0"/>
              </a:defRPr>
            </a:lvl1pPr>
            <a:lvl2pPr marL="742950" indent="-285750" defTabSz="903288" eaLnBrk="0" hangingPunct="0">
              <a:defRPr sz="2000" baseline="-25000">
                <a:solidFill>
                  <a:schemeClr val="tx1"/>
                </a:solidFill>
                <a:latin typeface="Arial" charset="0"/>
                <a:ea typeface="ＭＳ Ｐゴシック" charset="0"/>
              </a:defRPr>
            </a:lvl2pPr>
            <a:lvl3pPr marL="1143000" indent="-228600" defTabSz="903288" eaLnBrk="0" hangingPunct="0">
              <a:defRPr sz="2000" baseline="-25000">
                <a:solidFill>
                  <a:schemeClr val="tx1"/>
                </a:solidFill>
                <a:latin typeface="Arial" charset="0"/>
                <a:ea typeface="ＭＳ Ｐゴシック" charset="0"/>
              </a:defRPr>
            </a:lvl3pPr>
            <a:lvl4pPr marL="1600200" indent="-228600" defTabSz="903288" eaLnBrk="0" hangingPunct="0">
              <a:defRPr sz="2000" baseline="-25000">
                <a:solidFill>
                  <a:schemeClr val="tx1"/>
                </a:solidFill>
                <a:latin typeface="Arial" charset="0"/>
                <a:ea typeface="ＭＳ Ｐゴシック" charset="0"/>
              </a:defRPr>
            </a:lvl4pPr>
            <a:lvl5pPr marL="2057400" indent="-228600" defTabSz="903288" eaLnBrk="0" hangingPunct="0">
              <a:defRPr sz="2000" baseline="-25000">
                <a:solidFill>
                  <a:schemeClr val="tx1"/>
                </a:solidFill>
                <a:latin typeface="Arial" charset="0"/>
                <a:ea typeface="ＭＳ Ｐゴシック" charset="0"/>
              </a:defRPr>
            </a:lvl5pPr>
            <a:lvl6pPr marL="2514600" indent="-228600" defTabSz="903288"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defTabSz="903288"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defTabSz="903288"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defTabSz="903288" eaLnBrk="0" fontAlgn="base" hangingPunct="0">
              <a:spcBef>
                <a:spcPct val="0"/>
              </a:spcBef>
              <a:spcAft>
                <a:spcPct val="0"/>
              </a:spcAft>
              <a:defRPr sz="2000" baseline="-25000">
                <a:solidFill>
                  <a:schemeClr val="tx1"/>
                </a:solidFill>
                <a:latin typeface="Arial" charset="0"/>
                <a:ea typeface="ＭＳ Ｐゴシック" charset="0"/>
              </a:defRPr>
            </a:lvl9pPr>
          </a:lstStyle>
          <a:p>
            <a:pPr eaLnBrk="1" hangingPunct="1"/>
            <a:fld id="{9CCA13CC-E911-7F46-A890-A1AF5861FCF7}" type="slidenum">
              <a:rPr lang="en-US" sz="1100" baseline="0">
                <a:solidFill>
                  <a:srgbClr val="000000"/>
                </a:solidFill>
              </a:rPr>
              <a:pPr eaLnBrk="1" hangingPunct="1"/>
              <a:t>1</a:t>
            </a:fld>
            <a:endParaRPr lang="en-US" sz="1100" baseline="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eaLnBrk="0" hangingPunct="0">
              <a:defRPr sz="2000" baseline="-25000">
                <a:solidFill>
                  <a:schemeClr val="tx1"/>
                </a:solidFill>
                <a:latin typeface="Arial" charset="0"/>
                <a:ea typeface="ＭＳ Ｐゴシック" charset="0"/>
                <a:cs typeface="ＭＳ Ｐゴシック" charset="0"/>
              </a:defRPr>
            </a:lvl1pPr>
            <a:lvl2pPr marL="742950" indent="-285750" defTabSz="903288" eaLnBrk="0" hangingPunct="0">
              <a:defRPr sz="2000" baseline="-25000">
                <a:solidFill>
                  <a:schemeClr val="tx1"/>
                </a:solidFill>
                <a:latin typeface="Arial" charset="0"/>
                <a:ea typeface="ＭＳ Ｐゴシック" charset="0"/>
              </a:defRPr>
            </a:lvl2pPr>
            <a:lvl3pPr marL="1143000" indent="-228600" defTabSz="903288" eaLnBrk="0" hangingPunct="0">
              <a:defRPr sz="2000" baseline="-25000">
                <a:solidFill>
                  <a:schemeClr val="tx1"/>
                </a:solidFill>
                <a:latin typeface="Arial" charset="0"/>
                <a:ea typeface="ＭＳ Ｐゴシック" charset="0"/>
              </a:defRPr>
            </a:lvl3pPr>
            <a:lvl4pPr marL="1600200" indent="-228600" defTabSz="903288" eaLnBrk="0" hangingPunct="0">
              <a:defRPr sz="2000" baseline="-25000">
                <a:solidFill>
                  <a:schemeClr val="tx1"/>
                </a:solidFill>
                <a:latin typeface="Arial" charset="0"/>
                <a:ea typeface="ＭＳ Ｐゴシック" charset="0"/>
              </a:defRPr>
            </a:lvl4pPr>
            <a:lvl5pPr marL="2057400" indent="-228600" defTabSz="903288" eaLnBrk="0" hangingPunct="0">
              <a:defRPr sz="2000" baseline="-25000">
                <a:solidFill>
                  <a:schemeClr val="tx1"/>
                </a:solidFill>
                <a:latin typeface="Arial" charset="0"/>
                <a:ea typeface="ＭＳ Ｐゴシック" charset="0"/>
              </a:defRPr>
            </a:lvl5pPr>
            <a:lvl6pPr marL="2514600" indent="-228600" defTabSz="903288"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defTabSz="903288"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defTabSz="903288"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defTabSz="903288" eaLnBrk="0" fontAlgn="base" hangingPunct="0">
              <a:spcBef>
                <a:spcPct val="0"/>
              </a:spcBef>
              <a:spcAft>
                <a:spcPct val="0"/>
              </a:spcAft>
              <a:defRPr sz="2000" baseline="-25000">
                <a:solidFill>
                  <a:schemeClr val="tx1"/>
                </a:solidFill>
                <a:latin typeface="Arial" charset="0"/>
                <a:ea typeface="ＭＳ Ｐゴシック" charset="0"/>
              </a:defRPr>
            </a:lvl9pPr>
          </a:lstStyle>
          <a:p>
            <a:pPr eaLnBrk="1" hangingPunct="1"/>
            <a:fld id="{69007B7D-A7F1-1542-AEEE-4CF7757BB5E5}" type="slidenum">
              <a:rPr lang="en-US" sz="1100" baseline="0">
                <a:solidFill>
                  <a:srgbClr val="000000"/>
                </a:solidFill>
              </a:rPr>
              <a:pPr eaLnBrk="1" hangingPunct="1"/>
              <a:t>3</a:t>
            </a:fld>
            <a:endParaRPr lang="en-US" sz="1100" baseline="0">
              <a:solidFill>
                <a:srgbClr val="000000"/>
              </a:solidFill>
            </a:endParaRPr>
          </a:p>
        </p:txBody>
      </p:sp>
      <p:sp>
        <p:nvSpPr>
          <p:cNvPr id="21506" name="Rectangle 2"/>
          <p:cNvSpPr>
            <a:spLocks noGrp="1" noRot="1" noChangeAspect="1" noChangeArrowheads="1" noTextEdit="1"/>
          </p:cNvSpPr>
          <p:nvPr>
            <p:ph type="sldImg"/>
          </p:nvPr>
        </p:nvSpPr>
        <p:spPr>
          <a:xfrm>
            <a:off x="1182688" y="696913"/>
            <a:ext cx="4648200" cy="3486150"/>
          </a:xfrm>
          <a:ln/>
        </p:spPr>
      </p:sp>
      <p:sp>
        <p:nvSpPr>
          <p:cNvPr id="21507" name="Rectangle 3"/>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b="1">
                <a:ea typeface="ＭＳ Ｐゴシック" charset="0"/>
                <a:cs typeface="ＭＳ Ｐゴシック" charset="0"/>
              </a:rPr>
              <a:t>The EPOXI flyby of comet Hartley-2 will occur on November 4, 2010. </a:t>
            </a:r>
            <a:r>
              <a:rPr lang="en-US">
                <a:ea typeface="ＭＳ Ｐゴシック" charset="0"/>
                <a:cs typeface="ＭＳ Ｐゴシック" charset="0"/>
              </a:rPr>
              <a:t> The spacecraft will fly by the nucleus at a distance of 700km, and a flyby velocity of approximately 12 km/sec. </a:t>
            </a:r>
          </a:p>
          <a:p>
            <a:pPr>
              <a:spcBef>
                <a:spcPct val="0"/>
              </a:spcBef>
            </a:pPr>
            <a:endParaRPr lang="en-US" b="1">
              <a:ea typeface="ＭＳ Ｐゴシック" charset="0"/>
              <a:cs typeface="ＭＳ Ｐゴシック" charset="0"/>
            </a:endParaRPr>
          </a:p>
          <a:p>
            <a:pPr>
              <a:spcBef>
                <a:spcPct val="0"/>
              </a:spcBef>
            </a:pPr>
            <a:r>
              <a:rPr lang="en-US" b="1">
                <a:ea typeface="ＭＳ Ｐゴシック" charset="0"/>
                <a:cs typeface="ＭＳ Ｐゴシック" charset="0"/>
              </a:rPr>
              <a:t>Stardust-NExT will complete the NExT mission by flying by comet Tempel-1 at a distance of 200km and a flyby velocity of approximately 10km/sec on February 15, 2011</a:t>
            </a:r>
            <a:r>
              <a:rPr lang="en-US">
                <a:ea typeface="ＭＳ Ｐゴシック" charset="0"/>
                <a:cs typeface="ＭＳ Ｐゴシック" charset="0"/>
              </a:rPr>
              <a:t>.   Tempel-1 is the same comet that Deep Impact penetrated on July 4, 2005.</a:t>
            </a:r>
          </a:p>
          <a:p>
            <a:pPr>
              <a:spcBef>
                <a:spcPct val="0"/>
              </a:spcBef>
            </a:pPr>
            <a:endParaRPr lang="en-US">
              <a:ea typeface="ＭＳ Ｐゴシック" charset="0"/>
              <a:cs typeface="ＭＳ Ｐゴシック" charset="0"/>
            </a:endParaRPr>
          </a:p>
          <a:p>
            <a:pPr eaLnBrk="1" hangingPunct="1">
              <a:spcBef>
                <a:spcPct val="0"/>
              </a:spcBef>
            </a:pPr>
            <a:r>
              <a:rPr lang="en-US" b="1">
                <a:latin typeface="Calibri" charset="0"/>
                <a:ea typeface="ＭＳ Ｐゴシック" charset="0"/>
                <a:cs typeface="ＭＳ Ｐゴシック" charset="0"/>
              </a:rPr>
              <a:t>Aquarius – Launch: April 2011. This mission will provide the first-ever global maps of salt concentrations in the ocean surface needed to understand heat transport and storage in the ocean.</a:t>
            </a:r>
          </a:p>
          <a:p>
            <a:pPr>
              <a:spcBef>
                <a:spcPct val="0"/>
              </a:spcBef>
            </a:pPr>
            <a:endParaRPr lang="en-US" b="1">
              <a:ea typeface="ＭＳ Ｐゴシック" charset="0"/>
              <a:cs typeface="ＭＳ Ｐゴシック" charset="0"/>
            </a:endParaRPr>
          </a:p>
          <a:p>
            <a:pPr eaLnBrk="1" hangingPunct="1">
              <a:spcBef>
                <a:spcPct val="0"/>
              </a:spcBef>
            </a:pPr>
            <a:r>
              <a:rPr lang="en-US" b="1">
                <a:latin typeface="Calibri" charset="0"/>
                <a:ea typeface="ＭＳ Ｐゴシック" charset="0"/>
                <a:cs typeface="ＭＳ Ｐゴシック" charset="0"/>
              </a:rPr>
              <a:t>JUNO – Launch: August 2011. This mission will conduct an in-depth study of the giant gas planet Jupiter.</a:t>
            </a:r>
          </a:p>
          <a:p>
            <a:pPr>
              <a:spcBef>
                <a:spcPct val="0"/>
              </a:spcBef>
            </a:pPr>
            <a:endParaRPr lang="en-US">
              <a:latin typeface="Calibri" charset="0"/>
              <a:ea typeface="ＭＳ Ｐゴシック" charset="0"/>
              <a:cs typeface="ＭＳ Ｐゴシック" charset="0"/>
            </a:endParaRPr>
          </a:p>
          <a:p>
            <a:pPr>
              <a:spcBef>
                <a:spcPct val="0"/>
              </a:spcBef>
            </a:pPr>
            <a:r>
              <a:rPr lang="en-US" b="1">
                <a:latin typeface="Calibri" charset="0"/>
                <a:ea typeface="ＭＳ Ｐゴシック" charset="0"/>
                <a:cs typeface="ＭＳ Ｐゴシック" charset="0"/>
              </a:rPr>
              <a:t>Dawn Vesta asteroid arrival: August 2011</a:t>
            </a:r>
            <a:r>
              <a:rPr lang="en-US">
                <a:latin typeface="Calibri" charset="0"/>
                <a:ea typeface="ＭＳ Ｐゴシック" charset="0"/>
                <a:cs typeface="ＭＳ Ｐゴシック" charset="0"/>
              </a:rPr>
              <a:t>. (Launched September 2007).  Dawn, the first spacecraft ever planned to orbit two different bodies after leaving Earth</a:t>
            </a:r>
            <a:r>
              <a:rPr lang="en-US" b="1">
                <a:latin typeface="Calibri" charset="0"/>
                <a:ea typeface="ＭＳ Ｐゴシック" charset="0"/>
                <a:cs typeface="ＭＳ Ｐゴシック" charset="0"/>
              </a:rPr>
              <a:t>, will orbit Vesta and Ceres, two of the largest asteroids in the solar system</a:t>
            </a:r>
            <a:r>
              <a:rPr lang="en-US">
                <a:latin typeface="Calibri" charset="0"/>
                <a:ea typeface="ＭＳ Ｐゴシック" charset="0"/>
                <a:cs typeface="ＭＳ Ｐゴシック" charset="0"/>
              </a:rPr>
              <a:t>. </a:t>
            </a:r>
          </a:p>
          <a:p>
            <a:pPr>
              <a:spcBef>
                <a:spcPct val="0"/>
              </a:spcBef>
            </a:pPr>
            <a:r>
              <a:rPr lang="en-US" b="1">
                <a:latin typeface="Calibri" charset="0"/>
                <a:ea typeface="ＭＳ Ｐゴシック" charset="0"/>
                <a:cs typeface="ＭＳ Ｐゴシック" charset="0"/>
              </a:rPr>
              <a:t>GRAIL – Will measure the Moon</a:t>
            </a:r>
            <a:r>
              <a:rPr lang="ja-JP" altLang="en-US" b="1">
                <a:latin typeface="Calibri" charset="0"/>
                <a:ea typeface="ＭＳ Ｐゴシック" charset="0"/>
                <a:cs typeface="ＭＳ Ｐゴシック" charset="0"/>
              </a:rPr>
              <a:t>’</a:t>
            </a:r>
            <a:r>
              <a:rPr lang="en-US" altLang="ja-JP" b="1">
                <a:latin typeface="Calibri" charset="0"/>
                <a:ea typeface="ＭＳ Ｐゴシック" charset="0"/>
                <a:cs typeface="ＭＳ Ｐゴシック" charset="0"/>
              </a:rPr>
              <a:t>s gravity fields in unprecedented detail. </a:t>
            </a:r>
            <a:r>
              <a:rPr lang="en-US" altLang="ja-JP">
                <a:latin typeface="Calibri" charset="0"/>
                <a:ea typeface="ＭＳ Ｐゴシック" charset="0"/>
                <a:cs typeface="ＭＳ Ｐゴシック" charset="0"/>
              </a:rPr>
              <a:t>Launch September 2011.  The Gravity Recovery And Interior Laboratory, or GRAIL, mission will fly twin spacecraft in tandem orbits around the moon for three months to measure its gravity field in unprecedented detail.</a:t>
            </a:r>
            <a:endParaRPr lang="en-US" altLang="ja-JP" b="1">
              <a:latin typeface="Calibri" charset="0"/>
              <a:ea typeface="ＭＳ Ｐゴシック" charset="0"/>
              <a:cs typeface="ＭＳ Ｐゴシック" charset="0"/>
            </a:endParaRPr>
          </a:p>
          <a:p>
            <a:pPr>
              <a:spcBef>
                <a:spcPct val="0"/>
              </a:spcBef>
            </a:pPr>
            <a:endParaRPr lang="en-US">
              <a:latin typeface="Calibri" charset="0"/>
              <a:ea typeface="ＭＳ Ｐゴシック" charset="0"/>
              <a:cs typeface="ＭＳ Ｐゴシック" charset="0"/>
            </a:endParaRPr>
          </a:p>
          <a:p>
            <a:pPr>
              <a:spcBef>
                <a:spcPct val="0"/>
              </a:spcBef>
            </a:pPr>
            <a:r>
              <a:rPr lang="en-US" b="1">
                <a:latin typeface="Calibri" charset="0"/>
                <a:ea typeface="ＭＳ Ｐゴシック" charset="0"/>
                <a:cs typeface="ＭＳ Ｐゴシック" charset="0"/>
              </a:rPr>
              <a:t>MSL aka Curiosity – Is a long range, long duration rover that will drive on and measure the surface of Mars paving the way for a future sample return mission. </a:t>
            </a:r>
            <a:r>
              <a:rPr lang="en-US">
                <a:latin typeface="Calibri" charset="0"/>
                <a:ea typeface="ＭＳ Ｐゴシック" charset="0"/>
                <a:cs typeface="ＭＳ Ｐゴシック" charset="0"/>
              </a:rPr>
              <a:t>The name Curiosity was coined by a 12 year-old girl named Ma from Santa Clara, CA. Launch November 2011.</a:t>
            </a:r>
          </a:p>
          <a:p>
            <a:pPr>
              <a:spcBef>
                <a:spcPct val="0"/>
              </a:spcBef>
            </a:pPr>
            <a:endParaRPr lang="en-US">
              <a:latin typeface="Calibri" charset="0"/>
              <a:ea typeface="ＭＳ Ｐゴシック" charset="0"/>
              <a:cs typeface="ＭＳ Ｐゴシック" charset="0"/>
            </a:endParaRPr>
          </a:p>
          <a:p>
            <a:pPr eaLnBrk="1" hangingPunct="1">
              <a:spcBef>
                <a:spcPct val="0"/>
              </a:spcBef>
            </a:pPr>
            <a:r>
              <a:rPr lang="en-US" b="1">
                <a:ea typeface="ＭＳ Ｐゴシック" charset="0"/>
                <a:cs typeface="ＭＳ Ｐゴシック" charset="0"/>
              </a:rPr>
              <a:t>NuSTAR – Nuclear Spectroscopic Telescope Array will study the sky through X-Ray. </a:t>
            </a:r>
            <a:r>
              <a:rPr lang="en-US">
                <a:ea typeface="ＭＳ Ｐゴシック" charset="0"/>
                <a:cs typeface="ＭＳ Ｐゴシック" charset="0"/>
              </a:rPr>
              <a:t>It</a:t>
            </a:r>
            <a:r>
              <a:rPr lang="ja-JP" altLang="en-US">
                <a:ea typeface="ＭＳ Ｐゴシック" charset="0"/>
                <a:cs typeface="ＭＳ Ｐゴシック" charset="0"/>
              </a:rPr>
              <a:t>’</a:t>
            </a:r>
            <a:r>
              <a:rPr lang="en-US" altLang="ja-JP">
                <a:ea typeface="ＭＳ Ｐゴシック" charset="0"/>
                <a:cs typeface="ＭＳ Ｐゴシック" charset="0"/>
              </a:rPr>
              <a:t>s a pathfinder mission that will open the high energy X-ray sky for sensitive study for the first time, answering fundamental questions of how black holes are distributed throughout the cosmos, how the elements were forged in the explosions of massive stars, and what powers the most extreme active galaxies. Launch January 2012. </a:t>
            </a:r>
            <a:r>
              <a:rPr lang="en-US" altLang="ja-JP">
                <a:latin typeface="Calibri" charset="0"/>
                <a:ea typeface="ＭＳ Ｐゴシック" charset="0"/>
                <a:cs typeface="ＭＳ Ｐゴシック" charset="0"/>
              </a:rPr>
              <a:t>The spacecraft will fly aboard a Pegasus XL rocket from the Ronald Reagan Ballistic Missile Defense Test Site located at the Pacific Ocean's Kwajalein Atoll.</a:t>
            </a:r>
          </a:p>
          <a:p>
            <a:pPr>
              <a:spcBef>
                <a:spcPct val="0"/>
              </a:spcBef>
            </a:pPr>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a:ln/>
        </p:spPr>
      </p:sp>
      <p:sp>
        <p:nvSpPr>
          <p:cNvPr id="440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ea typeface="ＭＳ Ｐゴシック" charset="0"/>
              <a:cs typeface="ＭＳ Ｐゴシック" charset="0"/>
            </a:endParaRPr>
          </a:p>
        </p:txBody>
      </p:sp>
      <p:sp>
        <p:nvSpPr>
          <p:cNvPr id="440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eaLnBrk="0" hangingPunct="0">
              <a:defRPr sz="2000" baseline="-25000">
                <a:solidFill>
                  <a:schemeClr val="tx1"/>
                </a:solidFill>
                <a:latin typeface="Arial" charset="0"/>
                <a:ea typeface="ＭＳ Ｐゴシック" charset="0"/>
                <a:cs typeface="ＭＳ Ｐゴシック" charset="0"/>
              </a:defRPr>
            </a:lvl1pPr>
            <a:lvl2pPr marL="742950" indent="-285750" defTabSz="903288" eaLnBrk="0" hangingPunct="0">
              <a:defRPr sz="2000" baseline="-25000">
                <a:solidFill>
                  <a:schemeClr val="tx1"/>
                </a:solidFill>
                <a:latin typeface="Arial" charset="0"/>
                <a:ea typeface="ＭＳ Ｐゴシック" charset="0"/>
              </a:defRPr>
            </a:lvl2pPr>
            <a:lvl3pPr marL="1143000" indent="-228600" defTabSz="903288" eaLnBrk="0" hangingPunct="0">
              <a:defRPr sz="2000" baseline="-25000">
                <a:solidFill>
                  <a:schemeClr val="tx1"/>
                </a:solidFill>
                <a:latin typeface="Arial" charset="0"/>
                <a:ea typeface="ＭＳ Ｐゴシック" charset="0"/>
              </a:defRPr>
            </a:lvl3pPr>
            <a:lvl4pPr marL="1600200" indent="-228600" defTabSz="903288" eaLnBrk="0" hangingPunct="0">
              <a:defRPr sz="2000" baseline="-25000">
                <a:solidFill>
                  <a:schemeClr val="tx1"/>
                </a:solidFill>
                <a:latin typeface="Arial" charset="0"/>
                <a:ea typeface="ＭＳ Ｐゴシック" charset="0"/>
              </a:defRPr>
            </a:lvl4pPr>
            <a:lvl5pPr marL="2057400" indent="-228600" defTabSz="903288" eaLnBrk="0" hangingPunct="0">
              <a:defRPr sz="2000" baseline="-25000">
                <a:solidFill>
                  <a:schemeClr val="tx1"/>
                </a:solidFill>
                <a:latin typeface="Arial" charset="0"/>
                <a:ea typeface="ＭＳ Ｐゴシック" charset="0"/>
              </a:defRPr>
            </a:lvl5pPr>
            <a:lvl6pPr marL="2514600" indent="-228600" defTabSz="903288"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defTabSz="903288"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defTabSz="903288"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defTabSz="903288" eaLnBrk="0" fontAlgn="base" hangingPunct="0">
              <a:spcBef>
                <a:spcPct val="0"/>
              </a:spcBef>
              <a:spcAft>
                <a:spcPct val="0"/>
              </a:spcAft>
              <a:defRPr sz="2000" baseline="-25000">
                <a:solidFill>
                  <a:schemeClr val="tx1"/>
                </a:solidFill>
                <a:latin typeface="Arial" charset="0"/>
                <a:ea typeface="ＭＳ Ｐゴシック" charset="0"/>
              </a:defRPr>
            </a:lvl9pPr>
          </a:lstStyle>
          <a:p>
            <a:pPr eaLnBrk="1" hangingPunct="1"/>
            <a:fld id="{AB010A92-7A1F-9F4C-8EAA-0344DD9A1AC1}" type="slidenum">
              <a:rPr lang="en-US" sz="1100" baseline="0"/>
              <a:pPr eaLnBrk="1" hangingPunct="1"/>
              <a:t>18</a:t>
            </a:fld>
            <a:endParaRPr lang="en-US" sz="1100" baseline="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ＭＳ Ｐゴシック" charset="-128"/>
                <a:cs typeface="ＭＳ Ｐゴシック" charset="-128"/>
              </a:rPr>
              <a:t>Decouple of the notion of privacy and physical location of data</a:t>
            </a:r>
            <a:endParaRPr lang="en-US" dirty="0"/>
          </a:p>
        </p:txBody>
      </p:sp>
      <p:sp>
        <p:nvSpPr>
          <p:cNvPr id="4" name="Slide Number Placeholder 3"/>
          <p:cNvSpPr>
            <a:spLocks noGrp="1"/>
          </p:cNvSpPr>
          <p:nvPr>
            <p:ph type="sldNum" sz="quarter" idx="10"/>
          </p:nvPr>
        </p:nvSpPr>
        <p:spPr/>
        <p:txBody>
          <a:bodyPr/>
          <a:lstStyle/>
          <a:p>
            <a:pPr>
              <a:defRPr/>
            </a:pPr>
            <a:fld id="{860BC676-AA0F-8B40-953B-A9259D20B44B}" type="slidenum">
              <a:rPr lang="en-US" smtClean="0"/>
              <a:pPr>
                <a:defRPr/>
              </a:pPr>
              <a:t>19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a:ln/>
        </p:spPr>
      </p:sp>
      <p:sp>
        <p:nvSpPr>
          <p:cNvPr id="32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ATHLETE – traversed 60 KM at the recent D-RATs field test</a:t>
            </a:r>
          </a:p>
          <a:p>
            <a:r>
              <a:rPr lang="en-US" dirty="0">
                <a:ea typeface="ＭＳ Ｐゴシック" charset="0"/>
                <a:cs typeface="ＭＳ Ｐゴシック" charset="0"/>
              </a:rPr>
              <a:t>We used AWS cluster compute nodes to process images as large as 3.2 </a:t>
            </a:r>
            <a:r>
              <a:rPr lang="en-US" dirty="0" err="1">
                <a:ea typeface="ＭＳ Ｐゴシック" charset="0"/>
                <a:cs typeface="ＭＳ Ｐゴシック" charset="0"/>
              </a:rPr>
              <a:t>Gigapixels</a:t>
            </a:r>
            <a:r>
              <a:rPr lang="en-US" dirty="0">
                <a:ea typeface="ＭＳ Ｐゴシック" charset="0"/>
                <a:cs typeface="ＭＳ Ｐゴシック" charset="0"/>
              </a:rPr>
              <a:t> of the terrain to help provide situational awareness to the operators. </a:t>
            </a:r>
          </a:p>
          <a:p>
            <a:endParaRPr lang="en-US" dirty="0">
              <a:ea typeface="ＭＳ Ｐゴシック" charset="0"/>
              <a:cs typeface="ＭＳ Ｐゴシック" charset="0"/>
            </a:endParaRPr>
          </a:p>
          <a:p>
            <a:endParaRPr lang="en-US" dirty="0">
              <a:ea typeface="ＭＳ Ｐゴシック" charset="0"/>
              <a:cs typeface="ＭＳ Ｐゴシック" charset="0"/>
            </a:endParaRPr>
          </a:p>
          <a:p>
            <a:endParaRPr lang="en-US" dirty="0">
              <a:ea typeface="ＭＳ Ｐゴシック" charset="0"/>
              <a:cs typeface="ＭＳ Ｐゴシック" charset="0"/>
            </a:endParaRPr>
          </a:p>
          <a:p>
            <a:r>
              <a:rPr lang="en-US" dirty="0">
                <a:ea typeface="ＭＳ Ｐゴシック" charset="0"/>
                <a:cs typeface="ＭＳ Ｐゴシック" charset="0"/>
              </a:rPr>
              <a:t>Cluster compute details:</a:t>
            </a:r>
          </a:p>
          <a:p>
            <a:r>
              <a:rPr lang="en-US" dirty="0">
                <a:ea typeface="ＭＳ Ｐゴシック" charset="0"/>
                <a:cs typeface="ＭＳ Ｐゴシック" charset="0"/>
              </a:rPr>
              <a:t>Single tenant – 10Gb interconnect – fast machines suitable for many of the HPC computing needs at JPL</a:t>
            </a:r>
          </a:p>
        </p:txBody>
      </p:sp>
      <p:sp>
        <p:nvSpPr>
          <p:cNvPr id="327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eaLnBrk="0" hangingPunct="0">
              <a:defRPr sz="2000" baseline="-25000">
                <a:solidFill>
                  <a:schemeClr val="tx1"/>
                </a:solidFill>
                <a:latin typeface="Arial" charset="0"/>
                <a:ea typeface="ＭＳ Ｐゴシック" charset="0"/>
                <a:cs typeface="ＭＳ Ｐゴシック" charset="0"/>
              </a:defRPr>
            </a:lvl1pPr>
            <a:lvl2pPr marL="742950" indent="-285750" defTabSz="903288" eaLnBrk="0" hangingPunct="0">
              <a:defRPr sz="2000" baseline="-25000">
                <a:solidFill>
                  <a:schemeClr val="tx1"/>
                </a:solidFill>
                <a:latin typeface="Arial" charset="0"/>
                <a:ea typeface="ＭＳ Ｐゴシック" charset="0"/>
              </a:defRPr>
            </a:lvl2pPr>
            <a:lvl3pPr marL="1143000" indent="-228600" defTabSz="903288" eaLnBrk="0" hangingPunct="0">
              <a:defRPr sz="2000" baseline="-25000">
                <a:solidFill>
                  <a:schemeClr val="tx1"/>
                </a:solidFill>
                <a:latin typeface="Arial" charset="0"/>
                <a:ea typeface="ＭＳ Ｐゴシック" charset="0"/>
              </a:defRPr>
            </a:lvl3pPr>
            <a:lvl4pPr marL="1600200" indent="-228600" defTabSz="903288" eaLnBrk="0" hangingPunct="0">
              <a:defRPr sz="2000" baseline="-25000">
                <a:solidFill>
                  <a:schemeClr val="tx1"/>
                </a:solidFill>
                <a:latin typeface="Arial" charset="0"/>
                <a:ea typeface="ＭＳ Ｐゴシック" charset="0"/>
              </a:defRPr>
            </a:lvl4pPr>
            <a:lvl5pPr marL="2057400" indent="-228600" defTabSz="903288" eaLnBrk="0" hangingPunct="0">
              <a:defRPr sz="2000" baseline="-25000">
                <a:solidFill>
                  <a:schemeClr val="tx1"/>
                </a:solidFill>
                <a:latin typeface="Arial" charset="0"/>
                <a:ea typeface="ＭＳ Ｐゴシック" charset="0"/>
              </a:defRPr>
            </a:lvl5pPr>
            <a:lvl6pPr marL="2514600" indent="-228600" defTabSz="903288"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defTabSz="903288"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defTabSz="903288"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defTabSz="903288" eaLnBrk="0" fontAlgn="base" hangingPunct="0">
              <a:spcBef>
                <a:spcPct val="0"/>
              </a:spcBef>
              <a:spcAft>
                <a:spcPct val="0"/>
              </a:spcAft>
              <a:defRPr sz="2000" baseline="-25000">
                <a:solidFill>
                  <a:schemeClr val="tx1"/>
                </a:solidFill>
                <a:latin typeface="Arial" charset="0"/>
                <a:ea typeface="ＭＳ Ｐゴシック" charset="0"/>
              </a:defRPr>
            </a:lvl9pPr>
          </a:lstStyle>
          <a:p>
            <a:pPr eaLnBrk="1" hangingPunct="1"/>
            <a:fld id="{7DA9B26C-6603-B745-8110-4CF9FD966DC4}" type="slidenum">
              <a:rPr lang="en-US" sz="1100" baseline="0"/>
              <a:pPr eaLnBrk="1" hangingPunct="1"/>
              <a:t>25</a:t>
            </a:fld>
            <a:endParaRPr lang="en-US" sz="1100" baseline="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a:solidFill>
            <a:srgbClr val="FFFFFF"/>
          </a:solidFill>
          <a:ln/>
        </p:spPr>
      </p:sp>
      <p:sp>
        <p:nvSpPr>
          <p:cNvPr id="35842" name="Notes Placeholder 2"/>
          <p:cNvSpPr>
            <a:spLocks noGrp="1"/>
          </p:cNvSpPr>
          <p:nvPr>
            <p:ph type="body" idx="1"/>
          </p:nvPr>
        </p:nvSpPr>
        <p:spPr>
          <a:solidFill>
            <a:srgbClr val="FFFFFF"/>
          </a:solidFill>
          <a:ln>
            <a:solidFill>
              <a:srgbClr val="000000"/>
            </a:solidFill>
          </a:ln>
        </p:spPr>
        <p:txBody>
          <a:bodyPr/>
          <a:lstStyle/>
          <a:p>
            <a:pPr>
              <a:buFontTx/>
              <a:buChar char="-"/>
            </a:pPr>
            <a:endParaRPr lang="en-US" dirty="0">
              <a:ea typeface="ＭＳ Ｐゴシック" charset="0"/>
              <a:cs typeface="ＭＳ Ｐゴシック" charset="0"/>
            </a:endParaRPr>
          </a:p>
        </p:txBody>
      </p:sp>
      <p:sp>
        <p:nvSpPr>
          <p:cNvPr id="35843" name="Slide Number Placeholder 3"/>
          <p:cNvSpPr txBox="1">
            <a:spLocks noGrp="1"/>
          </p:cNvSpPr>
          <p:nvPr/>
        </p:nvSpPr>
        <p:spPr bwMode="auto">
          <a:xfrm>
            <a:off x="3971925" y="8832850"/>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31863" eaLnBrk="0" hangingPunct="0">
              <a:defRPr sz="2000" baseline="-25000">
                <a:solidFill>
                  <a:schemeClr val="tx1"/>
                </a:solidFill>
                <a:latin typeface="Arial" charset="0"/>
                <a:ea typeface="ＭＳ Ｐゴシック" charset="0"/>
                <a:cs typeface="ＭＳ Ｐゴシック" charset="0"/>
              </a:defRPr>
            </a:lvl1pPr>
            <a:lvl2pPr marL="742950" indent="-285750" defTabSz="931863" eaLnBrk="0" hangingPunct="0">
              <a:defRPr sz="2000" baseline="-25000">
                <a:solidFill>
                  <a:schemeClr val="tx1"/>
                </a:solidFill>
                <a:latin typeface="Arial" charset="0"/>
                <a:ea typeface="ＭＳ Ｐゴシック" charset="0"/>
              </a:defRPr>
            </a:lvl2pPr>
            <a:lvl3pPr marL="1143000" indent="-228600" defTabSz="931863" eaLnBrk="0" hangingPunct="0">
              <a:defRPr sz="2000" baseline="-25000">
                <a:solidFill>
                  <a:schemeClr val="tx1"/>
                </a:solidFill>
                <a:latin typeface="Arial" charset="0"/>
                <a:ea typeface="ＭＳ Ｐゴシック" charset="0"/>
              </a:defRPr>
            </a:lvl3pPr>
            <a:lvl4pPr marL="1600200" indent="-228600" defTabSz="931863" eaLnBrk="0" hangingPunct="0">
              <a:defRPr sz="2000" baseline="-25000">
                <a:solidFill>
                  <a:schemeClr val="tx1"/>
                </a:solidFill>
                <a:latin typeface="Arial" charset="0"/>
                <a:ea typeface="ＭＳ Ｐゴシック" charset="0"/>
              </a:defRPr>
            </a:lvl4pPr>
            <a:lvl5pPr marL="2057400" indent="-228600" defTabSz="931863" eaLnBrk="0" hangingPunct="0">
              <a:defRPr sz="2000" baseline="-250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000" baseline="-25000">
                <a:solidFill>
                  <a:schemeClr val="tx1"/>
                </a:solidFill>
                <a:latin typeface="Arial" charset="0"/>
                <a:ea typeface="ＭＳ Ｐゴシック" charset="0"/>
              </a:defRPr>
            </a:lvl9pPr>
          </a:lstStyle>
          <a:p>
            <a:pPr algn="r"/>
            <a:fld id="{606830DC-8C50-7D4E-B60D-0E0208A55CF3}" type="slidenum">
              <a:rPr lang="en-US" sz="1300" baseline="0">
                <a:solidFill>
                  <a:srgbClr val="000000"/>
                </a:solidFill>
              </a:rPr>
              <a:pPr algn="r"/>
              <a:t>35</a:t>
            </a:fld>
            <a:endParaRPr lang="en-US" sz="1300" baseline="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Meritalk powerpoint home-upd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 y="1588"/>
            <a:ext cx="9142413"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19" indent="0" algn="ctr">
              <a:buNone/>
              <a:defRPr>
                <a:solidFill>
                  <a:schemeClr val="tx1">
                    <a:tint val="75000"/>
                  </a:schemeClr>
                </a:solidFill>
              </a:defRPr>
            </a:lvl5pPr>
            <a:lvl6pPr marL="2285649" indent="0" algn="ctr">
              <a:buNone/>
              <a:defRPr>
                <a:solidFill>
                  <a:schemeClr val="tx1">
                    <a:tint val="75000"/>
                  </a:schemeClr>
                </a:solidFill>
              </a:defRPr>
            </a:lvl6pPr>
            <a:lvl7pPr marL="2742780" indent="0" algn="ctr">
              <a:buNone/>
              <a:defRPr>
                <a:solidFill>
                  <a:schemeClr val="tx1">
                    <a:tint val="75000"/>
                  </a:schemeClr>
                </a:solidFill>
              </a:defRPr>
            </a:lvl7pPr>
            <a:lvl8pPr marL="3199908" indent="0" algn="ctr">
              <a:buNone/>
              <a:defRPr>
                <a:solidFill>
                  <a:schemeClr val="tx1">
                    <a:tint val="75000"/>
                  </a:schemeClr>
                </a:solidFill>
              </a:defRPr>
            </a:lvl8pPr>
            <a:lvl9pPr marL="3657039"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241931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5" descr="Meritalk powerpoint secondary-upd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 y="0"/>
            <a:ext cx="91424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2"/>
          <p:cNvSpPr>
            <a:spLocks noGrp="1" noChangeArrowheads="1"/>
          </p:cNvSpPr>
          <p:nvPr>
            <p:ph type="sldNum" sz="quarter" idx="10"/>
          </p:nvPr>
        </p:nvSpPr>
        <p:spPr bwMode="auto">
          <a:xfrm>
            <a:off x="6810375" y="6330950"/>
            <a:ext cx="2133600" cy="476250"/>
          </a:xfrm>
          <a:ln>
            <a:miter lim="800000"/>
            <a:headEnd/>
            <a:tailEnd/>
          </a:ln>
        </p:spPr>
        <p:txBody>
          <a:bodyPr anchor="t"/>
          <a:lstStyle>
            <a:lvl1pPr>
              <a:spcBef>
                <a:spcPct val="0"/>
              </a:spcBef>
              <a:buFontTx/>
              <a:buNone/>
              <a:defRPr>
                <a:latin typeface="Calibri" charset="0"/>
              </a:defRPr>
            </a:lvl1pPr>
          </a:lstStyle>
          <a:p>
            <a:pPr>
              <a:defRPr/>
            </a:pPr>
            <a:fld id="{830BB518-7F45-C049-B9C7-F6E763CE0CE5}" type="slidenum">
              <a:rPr lang="en-US"/>
              <a:pPr>
                <a:defRPr/>
              </a:pPr>
              <a:t>‹#›</a:t>
            </a:fld>
            <a:endParaRPr lang="en-US"/>
          </a:p>
        </p:txBody>
      </p:sp>
    </p:spTree>
    <p:extLst>
      <p:ext uri="{BB962C8B-B14F-4D97-AF65-F5344CB8AC3E}">
        <p14:creationId xmlns:p14="http://schemas.microsoft.com/office/powerpoint/2010/main" val="121171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p:txBody>
          <a:bodyPr/>
          <a:lstStyle>
            <a:lvl1pPr>
              <a:spcBef>
                <a:spcPct val="50000"/>
              </a:spcBef>
              <a:buFont typeface="Wingdings" charset="0"/>
              <a:buNone/>
              <a:defRPr baseline="-25000"/>
            </a:lvl1pPr>
          </a:lstStyle>
          <a:p>
            <a:pPr>
              <a:defRPr/>
            </a:pPr>
            <a:fld id="{2E314EB0-FE73-1B44-BEB4-0F2DC2328FDB}" type="slidenum">
              <a:rPr lang="en-US"/>
              <a:pPr>
                <a:defRPr/>
              </a:pPr>
              <a:t>‹#›</a:t>
            </a:fld>
            <a:endParaRPr lang="en-US" sz="1400" dirty="0"/>
          </a:p>
        </p:txBody>
      </p:sp>
    </p:spTree>
    <p:extLst>
      <p:ext uri="{BB962C8B-B14F-4D97-AF65-F5344CB8AC3E}">
        <p14:creationId xmlns:p14="http://schemas.microsoft.com/office/powerpoint/2010/main" val="1747119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p:txBody>
          <a:bodyPr/>
          <a:lstStyle>
            <a:lvl1pPr>
              <a:spcBef>
                <a:spcPct val="50000"/>
              </a:spcBef>
              <a:buFont typeface="Wingdings" charset="0"/>
              <a:buNone/>
              <a:defRPr baseline="-25000"/>
            </a:lvl1pPr>
          </a:lstStyle>
          <a:p>
            <a:pPr>
              <a:defRPr/>
            </a:pPr>
            <a:fld id="{C7226344-3117-1542-B4CF-B6BDB02B0D2D}" type="slidenum">
              <a:rPr lang="en-US"/>
              <a:pPr>
                <a:defRPr/>
              </a:pPr>
              <a:t>‹#›</a:t>
            </a:fld>
            <a:endParaRPr lang="en-US" sz="1400" dirty="0"/>
          </a:p>
        </p:txBody>
      </p:sp>
    </p:spTree>
    <p:extLst>
      <p:ext uri="{BB962C8B-B14F-4D97-AF65-F5344CB8AC3E}">
        <p14:creationId xmlns:p14="http://schemas.microsoft.com/office/powerpoint/2010/main" val="3949354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buFont typeface="Wingdings" charset="0"/>
              <a:buNone/>
              <a:defRPr i="1" baseline="-25000">
                <a:ea typeface="Osaka" charset="0"/>
                <a:cs typeface="Osaka" charset="0"/>
              </a:defRPr>
            </a:lvl1pPr>
          </a:lstStyle>
          <a:p>
            <a:pPr>
              <a:defRPr/>
            </a:pPr>
            <a:r>
              <a:rPr lang="en-US"/>
              <a:t>	</a:t>
            </a:r>
          </a:p>
        </p:txBody>
      </p:sp>
      <p:sp>
        <p:nvSpPr>
          <p:cNvPr id="5" name="Rectangle 5"/>
          <p:cNvSpPr>
            <a:spLocks noGrp="1" noChangeArrowheads="1"/>
          </p:cNvSpPr>
          <p:nvPr>
            <p:ph type="ftr" sz="quarter" idx="11"/>
          </p:nvPr>
        </p:nvSpPr>
        <p:spPr/>
        <p:txBody>
          <a:bodyPr/>
          <a:lstStyle>
            <a:lvl1pPr>
              <a:buFont typeface="Wingdings" charset="0"/>
              <a:buNone/>
              <a:defRPr i="1" baseline="-25000">
                <a:ea typeface="Osaka" charset="0"/>
                <a:cs typeface="Osak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buFont typeface="Wingdings" charset="0"/>
              <a:buNone/>
              <a:defRPr i="1" baseline="-25000"/>
            </a:lvl1pPr>
          </a:lstStyle>
          <a:p>
            <a:pPr>
              <a:defRPr/>
            </a:pPr>
            <a:fld id="{1975F170-DCF9-554C-A84E-23CD9FDCB863}" type="slidenum">
              <a:rPr lang="en-US"/>
              <a:pPr>
                <a:defRPr/>
              </a:pPr>
              <a:t>‹#›</a:t>
            </a:fld>
            <a:endParaRPr lang="en-US"/>
          </a:p>
        </p:txBody>
      </p:sp>
    </p:spTree>
    <p:extLst>
      <p:ext uri="{BB962C8B-B14F-4D97-AF65-F5344CB8AC3E}">
        <p14:creationId xmlns:p14="http://schemas.microsoft.com/office/powerpoint/2010/main" val="2239681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 name="Rectangle 3"/>
          <p:cNvSpPr/>
          <p:nvPr/>
        </p:nvSpPr>
        <p:spPr>
          <a:xfrm>
            <a:off x="7848600" y="0"/>
            <a:ext cx="1295400" cy="6858000"/>
          </a:xfrm>
          <a:prstGeom prst="rect">
            <a:avLst/>
          </a:prstGeom>
          <a:gradFill>
            <a:gsLst>
              <a:gs pos="0">
                <a:schemeClr val="bg1">
                  <a:lumMod val="50000"/>
                  <a:alpha val="20000"/>
                </a:schemeClr>
              </a:gs>
              <a:gs pos="100000">
                <a:schemeClr val="bg1">
                  <a:lumMod val="85000"/>
                  <a:alpha val="20000"/>
                </a:schemeClr>
              </a:gs>
            </a:gsLst>
            <a:lin ang="21594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spcBef>
                <a:spcPct val="50000"/>
              </a:spcBef>
              <a:buFont typeface="Wingdings" charset="0"/>
              <a:buNone/>
              <a:defRPr/>
            </a:pPr>
            <a:endParaRPr lang="en-US">
              <a:solidFill>
                <a:srgbClr val="FFFFFF"/>
              </a:solidFill>
              <a:latin typeface="Eurostile" charset="0"/>
              <a:ea typeface="ＭＳ Ｐゴシック" charset="0"/>
              <a:cs typeface="ＭＳ Ｐゴシック" charset="0"/>
            </a:endParaRPr>
          </a:p>
        </p:txBody>
      </p:sp>
      <p:pic>
        <p:nvPicPr>
          <p:cNvPr id="5" name="Picture 10" descr="titleSlideBevel.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1953" y="4760913"/>
            <a:ext cx="5121275" cy="1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65760" y="2971800"/>
            <a:ext cx="5120640" cy="1709928"/>
          </a:xfrm>
        </p:spPr>
        <p:txBody>
          <a:bodyPr anchor="b" anchorCtr="0"/>
          <a:lstStyle>
            <a:lvl1pPr algn="ctr" defTabSz="914259" rtl="0" eaLnBrk="1" latinLnBrk="0" hangingPunct="1">
              <a:spcBef>
                <a:spcPct val="0"/>
              </a:spcBef>
              <a:buNone/>
              <a:defRPr sz="4400" b="1" kern="1200" baseline="0">
                <a:solidFill>
                  <a:schemeClr val="tx2"/>
                </a:solidFill>
                <a:effectLst>
                  <a:innerShdw blurRad="63500" dist="50800" dir="5400000">
                    <a:schemeClr val="bg1">
                      <a:alpha val="50000"/>
                    </a:schemeClr>
                  </a:inn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365760" y="4956049"/>
            <a:ext cx="5111496" cy="1004048"/>
          </a:xfrm>
        </p:spPr>
        <p:txBody>
          <a:bodyPr/>
          <a:lstStyle>
            <a:lvl1pPr marL="0" indent="0" algn="ctr">
              <a:spcBef>
                <a:spcPct val="0"/>
              </a:spcBef>
              <a:buNone/>
              <a:defRPr sz="1500" b="1" kern="1200">
                <a:solidFill>
                  <a:schemeClr val="tx1">
                    <a:tint val="75000"/>
                  </a:schemeClr>
                </a:solidFill>
                <a:effectLst>
                  <a:outerShdw blurRad="50800" dist="12700" dir="2700000" algn="tl" rotWithShape="0">
                    <a:schemeClr val="bg1">
                      <a:alpha val="40000"/>
                    </a:schemeClr>
                  </a:outerShdw>
                </a:effectLst>
                <a:latin typeface="+mn-lt"/>
                <a:ea typeface="+mn-ea"/>
                <a:cs typeface="+mn-cs"/>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19" indent="0" algn="ctr">
              <a:buNone/>
              <a:defRPr>
                <a:solidFill>
                  <a:schemeClr val="tx1">
                    <a:tint val="75000"/>
                  </a:schemeClr>
                </a:solidFill>
              </a:defRPr>
            </a:lvl5pPr>
            <a:lvl6pPr marL="2285649" indent="0" algn="ctr">
              <a:buNone/>
              <a:defRPr>
                <a:solidFill>
                  <a:schemeClr val="tx1">
                    <a:tint val="75000"/>
                  </a:schemeClr>
                </a:solidFill>
              </a:defRPr>
            </a:lvl6pPr>
            <a:lvl7pPr marL="2742780" indent="0" algn="ctr">
              <a:buNone/>
              <a:defRPr>
                <a:solidFill>
                  <a:schemeClr val="tx1">
                    <a:tint val="75000"/>
                  </a:schemeClr>
                </a:solidFill>
              </a:defRPr>
            </a:lvl7pPr>
            <a:lvl8pPr marL="3199908" indent="0" algn="ctr">
              <a:buNone/>
              <a:defRPr>
                <a:solidFill>
                  <a:schemeClr val="tx1">
                    <a:tint val="75000"/>
                  </a:schemeClr>
                </a:solidFill>
              </a:defRPr>
            </a:lvl8pPr>
            <a:lvl9pPr marL="3657039" indent="0" algn="ctr">
              <a:buNone/>
              <a:defRPr>
                <a:solidFill>
                  <a:schemeClr val="tx1">
                    <a:tint val="75000"/>
                  </a:schemeClr>
                </a:solidFill>
              </a:defRPr>
            </a:lvl9pPr>
          </a:lstStyle>
          <a:p>
            <a:pPr lvl="0"/>
            <a:r>
              <a:rPr lang="en-US" smtClean="0"/>
              <a:t>Click to edit Master subtitle style</a:t>
            </a:r>
            <a:endParaRPr/>
          </a:p>
        </p:txBody>
      </p:sp>
      <p:sp>
        <p:nvSpPr>
          <p:cNvPr id="6" name="Date Placeholder 3"/>
          <p:cNvSpPr>
            <a:spLocks noGrp="1"/>
          </p:cNvSpPr>
          <p:nvPr>
            <p:ph type="dt" sz="half" idx="10"/>
          </p:nvPr>
        </p:nvSpPr>
        <p:spPr/>
        <p:txBody>
          <a:bodyPr/>
          <a:lstStyle>
            <a:lvl1pPr>
              <a:defRPr/>
            </a:lvl1pPr>
          </a:lstStyle>
          <a:p>
            <a:pPr>
              <a:defRPr/>
            </a:pPr>
            <a:fld id="{F43BCACC-7321-C64E-9DF3-27FA008E26AC}" type="datetime1">
              <a:rPr lang="en-US"/>
              <a:pPr>
                <a:defRPr/>
              </a:pPr>
              <a:t>6/15/11</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AB8BDEB1-FC47-7648-88F3-48BC96D8AB44}" type="slidenum">
              <a:rPr lang="en-US"/>
              <a:pPr>
                <a:defRPr/>
              </a:pPr>
              <a:t>‹#›</a:t>
            </a:fld>
            <a:endParaRPr lang="en-US"/>
          </a:p>
        </p:txBody>
      </p:sp>
    </p:spTree>
    <p:extLst>
      <p:ext uri="{BB962C8B-B14F-4D97-AF65-F5344CB8AC3E}">
        <p14:creationId xmlns:p14="http://schemas.microsoft.com/office/powerpoint/2010/main" val="3001845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theme" Target="../theme/theme10.xml"/><Relationship Id="rId3" Type="http://schemas.openxmlformats.org/officeDocument/2006/relationships/image" Target="../media/image12.jpeg"/></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theme" Target="../theme/theme11.xml"/><Relationship Id="rId3" Type="http://schemas.openxmlformats.org/officeDocument/2006/relationships/image" Target="../media/image13.jpeg"/></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12.xml"/><Relationship Id="rId3" Type="http://schemas.openxmlformats.org/officeDocument/2006/relationships/image" Target="../media/image12.jpeg"/></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13.xml"/><Relationship Id="rId3" Type="http://schemas.openxmlformats.org/officeDocument/2006/relationships/image" Target="../media/image12.jpeg"/></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2.xml"/><Relationship Id="rId3"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theme" Target="../theme/theme3.xml"/><Relationship Id="rId2"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7.xml"/><Relationship Id="rId3" Type="http://schemas.openxmlformats.org/officeDocument/2006/relationships/image" Target="../media/image12.jpeg"/></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theme" Target="../theme/theme8.xml"/><Relationship Id="rId3" Type="http://schemas.openxmlformats.org/officeDocument/2006/relationships/image" Target="../media/image12.jpeg"/></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theme" Target="../theme/theme9.xml"/><Relationship Id="rId3" Type="http://schemas.openxmlformats.org/officeDocument/2006/relationships/image" Target="../media/image1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5"/>
          </a:xfrm>
          <a:prstGeom prst="rect">
            <a:avLst/>
          </a:prstGeom>
        </p:spPr>
        <p:txBody>
          <a:bodyPr vert="horz" wrap="square" lIns="91425" tIns="45713" rIns="91425" bIns="45713" numCol="1" anchor="ctr" anchorCtr="0" compatLnSpc="1">
            <a:prstTxWarp prst="textNoShape">
              <a:avLst/>
            </a:prstTxWarp>
          </a:bodyPr>
          <a:lstStyle>
            <a:lvl1pPr>
              <a:spcBef>
                <a:spcPct val="50000"/>
              </a:spcBef>
              <a:buFont typeface="Wingdings" charset="0"/>
              <a:buNone/>
              <a:defRPr sz="1200">
                <a:solidFill>
                  <a:srgbClr val="898989"/>
                </a:solidFill>
              </a:defRPr>
            </a:lvl1pPr>
          </a:lstStyle>
          <a:p>
            <a:pPr>
              <a:defRPr/>
            </a:pPr>
            <a:fld id="{4AF5C6BE-6B59-804F-9613-08AE963FDE70}" type="datetime1">
              <a:rPr lang="en-US"/>
              <a:pPr>
                <a:defRPr/>
              </a:pPr>
              <a:t>6/15/11</a:t>
            </a:fld>
            <a:endParaRPr lang="en-US"/>
          </a:p>
        </p:txBody>
      </p:sp>
      <p:sp>
        <p:nvSpPr>
          <p:cNvPr id="5" name="Footer Placeholder 4"/>
          <p:cNvSpPr>
            <a:spLocks noGrp="1"/>
          </p:cNvSpPr>
          <p:nvPr>
            <p:ph type="ftr" sz="quarter" idx="3"/>
          </p:nvPr>
        </p:nvSpPr>
        <p:spPr>
          <a:xfrm>
            <a:off x="3124201" y="6356353"/>
            <a:ext cx="2895600" cy="365125"/>
          </a:xfrm>
          <a:prstGeom prst="rect">
            <a:avLst/>
          </a:prstGeom>
        </p:spPr>
        <p:txBody>
          <a:bodyPr vert="horz" wrap="square" lIns="91425" tIns="45713" rIns="91425" bIns="45713" numCol="1" anchor="ctr" anchorCtr="0" compatLnSpc="1">
            <a:prstTxWarp prst="textNoShape">
              <a:avLst/>
            </a:prstTxWarp>
          </a:bodyPr>
          <a:lstStyle>
            <a:lvl1pPr algn="ctr">
              <a:spcBef>
                <a:spcPct val="50000"/>
              </a:spcBef>
              <a:buFont typeface="Wingdings" charset="0"/>
              <a:buNone/>
              <a:defRPr sz="1200">
                <a:solidFill>
                  <a:srgbClr val="898989"/>
                </a:solidFill>
              </a:defRPr>
            </a:lvl1pPr>
          </a:lstStyle>
          <a:p>
            <a:pPr>
              <a:defRPr/>
            </a:pPr>
            <a:endParaRPr lang="en-US"/>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wrap="square" lIns="91425" tIns="45713" rIns="91425" bIns="45713" numCol="1" anchor="ctr" anchorCtr="0" compatLnSpc="1">
            <a:prstTxWarp prst="textNoShape">
              <a:avLst/>
            </a:prstTxWarp>
          </a:bodyPr>
          <a:lstStyle>
            <a:lvl1pPr algn="r">
              <a:spcBef>
                <a:spcPct val="50000"/>
              </a:spcBef>
              <a:buFont typeface="Wingdings" charset="0"/>
              <a:buNone/>
              <a:defRPr sz="1200">
                <a:solidFill>
                  <a:srgbClr val="898989"/>
                </a:solidFill>
              </a:defRPr>
            </a:lvl1pPr>
          </a:lstStyle>
          <a:p>
            <a:pPr>
              <a:defRPr/>
            </a:pPr>
            <a:fld id="{C0BCAB65-5E7F-A445-BCED-92E414A5D05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014" r:id="rId1"/>
    <p:sldLayoutId id="2147485015" r:id="rId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130" algn="ctr" rtl="0" fontAlgn="base">
        <a:spcBef>
          <a:spcPct val="0"/>
        </a:spcBef>
        <a:spcAft>
          <a:spcPct val="0"/>
        </a:spcAft>
        <a:defRPr sz="4400">
          <a:solidFill>
            <a:schemeClr val="tx1"/>
          </a:solidFill>
          <a:latin typeface="Calibri" pitchFamily="34" charset="0"/>
        </a:defRPr>
      </a:lvl6pPr>
      <a:lvl7pPr marL="914259" algn="ctr" rtl="0" fontAlgn="base">
        <a:spcBef>
          <a:spcPct val="0"/>
        </a:spcBef>
        <a:spcAft>
          <a:spcPct val="0"/>
        </a:spcAft>
        <a:defRPr sz="4400">
          <a:solidFill>
            <a:schemeClr val="tx1"/>
          </a:solidFill>
          <a:latin typeface="Calibri" pitchFamily="34" charset="0"/>
        </a:defRPr>
      </a:lvl7pPr>
      <a:lvl8pPr marL="1371390" algn="ctr" rtl="0" fontAlgn="base">
        <a:spcBef>
          <a:spcPct val="0"/>
        </a:spcBef>
        <a:spcAft>
          <a:spcPct val="0"/>
        </a:spcAft>
        <a:defRPr sz="4400">
          <a:solidFill>
            <a:schemeClr val="tx1"/>
          </a:solidFill>
          <a:latin typeface="Calibri" pitchFamily="34" charset="0"/>
        </a:defRPr>
      </a:lvl8pPr>
      <a:lvl9pPr marL="1828519" algn="ctr" rtl="0" fontAlgn="base">
        <a:spcBef>
          <a:spcPct val="0"/>
        </a:spcBef>
        <a:spcAft>
          <a:spcPct val="0"/>
        </a:spcAft>
        <a:defRPr sz="4400">
          <a:solidFill>
            <a:schemeClr val="tx1"/>
          </a:solidFill>
          <a:latin typeface="Calibri" pitchFamily="34" charset="0"/>
        </a:defRPr>
      </a:lvl9pPr>
    </p:titleStyle>
    <p:bodyStyle>
      <a:lvl1pPr marL="342848" indent="-342848"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836" indent="-285707"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2824" indent="-228564"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599954" indent="-228564"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085" indent="-228564"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21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4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7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03"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250031" y="973336"/>
            <a:ext cx="4143375" cy="2464594"/>
          </a:xfrm>
          <a:prstGeom prst="rect">
            <a:avLst/>
          </a:prstGeom>
          <a:noFill/>
          <a:ln w="12700">
            <a:noFill/>
            <a:miter lim="800000"/>
            <a:headEnd/>
            <a:tailEnd/>
          </a:ln>
          <a:effectLst/>
        </p:spPr>
        <p:txBody>
          <a:bodyPr vert="horz" wrap="square" lIns="35713" tIns="35713" rIns="35713" bIns="35713" numCol="1" anchor="b" anchorCtr="0" compatLnSpc="1">
            <a:prstTxWarp prst="textNoShape">
              <a:avLst/>
            </a:prstTxWarp>
          </a:bodyPr>
          <a:lstStyle/>
          <a:p>
            <a:pPr lvl="0"/>
            <a:r>
              <a:rPr lang="en-US">
                <a:sym typeface="Gill Sans Light" charset="0"/>
              </a:rPr>
              <a:t>Click to edit Master title style</a:t>
            </a:r>
          </a:p>
        </p:txBody>
      </p:sp>
      <p:sp>
        <p:nvSpPr>
          <p:cNvPr id="4098" name="Rectangle 2"/>
          <p:cNvSpPr>
            <a:spLocks noGrp="1" noChangeArrowheads="1"/>
          </p:cNvSpPr>
          <p:nvPr>
            <p:ph type="body" idx="1"/>
          </p:nvPr>
        </p:nvSpPr>
        <p:spPr bwMode="auto">
          <a:xfrm>
            <a:off x="250031" y="3429000"/>
            <a:ext cx="4143375" cy="910828"/>
          </a:xfrm>
          <a:prstGeom prst="rect">
            <a:avLst/>
          </a:prstGeom>
          <a:noFill/>
          <a:ln w="12700">
            <a:noFill/>
            <a:miter lim="800000"/>
            <a:headEnd/>
            <a:tailEnd/>
          </a:ln>
          <a:effectLst/>
        </p:spPr>
        <p:txBody>
          <a:bodyPr vert="horz" wrap="square" lIns="35713" tIns="35713" rIns="35713" bIns="35713" numCol="1" anchor="t" anchorCtr="0" compatLnSpc="1">
            <a:prstTxWarp prst="textNoShape">
              <a:avLst/>
            </a:prstTxWarp>
          </a:bodyPr>
          <a:lstStyle/>
          <a:p>
            <a:pPr lvl="0"/>
            <a:r>
              <a:rPr lang="en-US">
                <a:sym typeface="Gill Sans Light" charset="0"/>
              </a:rPr>
              <a:t>Click to edit Master text styles</a:t>
            </a:r>
          </a:p>
          <a:p>
            <a:pPr lvl="1"/>
            <a:r>
              <a:rPr lang="en-US">
                <a:sym typeface="Gill Sans Light" charset="0"/>
              </a:rPr>
              <a:t>Second level</a:t>
            </a:r>
          </a:p>
          <a:p>
            <a:pPr lvl="2"/>
            <a:r>
              <a:rPr lang="en-US">
                <a:sym typeface="Gill Sans Light" charset="0"/>
              </a:rPr>
              <a:t>Third level</a:t>
            </a:r>
          </a:p>
          <a:p>
            <a:pPr lvl="3"/>
            <a:r>
              <a:rPr lang="en-US">
                <a:sym typeface="Gill Sans Light" charset="0"/>
              </a:rPr>
              <a:t>Fourth level</a:t>
            </a:r>
          </a:p>
          <a:p>
            <a:pPr lvl="4"/>
            <a:r>
              <a:rPr lang="en-US">
                <a:sym typeface="Gill Sans Light" charset="0"/>
              </a:rPr>
              <a:t>Fifth level</a:t>
            </a:r>
          </a:p>
        </p:txBody>
      </p:sp>
    </p:spTree>
  </p:cSld>
  <p:clrMap bg1="lt1" tx1="dk1" bg2="lt2" tx2="dk2" accent1="accent1" accent2="accent2" accent3="accent3" accent4="accent4" accent5="accent5" accent6="accent6" hlink="hlink" folHlink="folHlink"/>
  <p:sldLayoutIdLst>
    <p:sldLayoutId id="2147485030" r:id="rId1"/>
  </p:sldLayoutIdLst>
  <p:transition xmlns:p14="http://schemas.microsoft.com/office/powerpoint/2010/main"/>
  <p:txStyles>
    <p:titleStyle>
      <a:lvl1pPr algn="ctr" rtl="0" fontAlgn="base">
        <a:spcBef>
          <a:spcPct val="0"/>
        </a:spcBef>
        <a:spcAft>
          <a:spcPct val="0"/>
        </a:spcAft>
        <a:defRPr sz="5100">
          <a:solidFill>
            <a:srgbClr val="404140"/>
          </a:solidFill>
          <a:latin typeface="+mj-lt"/>
          <a:ea typeface="+mj-ea"/>
          <a:cs typeface="+mj-cs"/>
          <a:sym typeface="Gill Sans Light" charset="0"/>
        </a:defRPr>
      </a:lvl1pPr>
      <a:lvl2pPr algn="ctr" rtl="0" fontAlgn="base">
        <a:spcBef>
          <a:spcPct val="0"/>
        </a:spcBef>
        <a:spcAft>
          <a:spcPct val="0"/>
        </a:spcAft>
        <a:defRPr sz="5100">
          <a:solidFill>
            <a:srgbClr val="404140"/>
          </a:solidFill>
          <a:latin typeface="Gill Sans Light" charset="0"/>
          <a:ea typeface="ヒラギノ角ゴ ProN W3" charset="-128"/>
          <a:cs typeface="ヒラギノ角ゴ ProN W3" charset="-128"/>
          <a:sym typeface="Gill Sans Light" charset="0"/>
        </a:defRPr>
      </a:lvl2pPr>
      <a:lvl3pPr algn="ctr" rtl="0" fontAlgn="base">
        <a:spcBef>
          <a:spcPct val="0"/>
        </a:spcBef>
        <a:spcAft>
          <a:spcPct val="0"/>
        </a:spcAft>
        <a:defRPr sz="5100">
          <a:solidFill>
            <a:srgbClr val="404140"/>
          </a:solidFill>
          <a:latin typeface="Gill Sans Light" charset="0"/>
          <a:ea typeface="ヒラギノ角ゴ ProN W3" charset="-128"/>
          <a:cs typeface="ヒラギノ角ゴ ProN W3" charset="-128"/>
          <a:sym typeface="Gill Sans Light" charset="0"/>
        </a:defRPr>
      </a:lvl3pPr>
      <a:lvl4pPr algn="ctr" rtl="0" fontAlgn="base">
        <a:spcBef>
          <a:spcPct val="0"/>
        </a:spcBef>
        <a:spcAft>
          <a:spcPct val="0"/>
        </a:spcAft>
        <a:defRPr sz="5100">
          <a:solidFill>
            <a:srgbClr val="404140"/>
          </a:solidFill>
          <a:latin typeface="Gill Sans Light" charset="0"/>
          <a:ea typeface="ヒラギノ角ゴ ProN W3" charset="-128"/>
          <a:cs typeface="ヒラギノ角ゴ ProN W3" charset="-128"/>
          <a:sym typeface="Gill Sans Light" charset="0"/>
        </a:defRPr>
      </a:lvl4pPr>
      <a:lvl5pPr algn="ctr" rtl="0" fontAlgn="base">
        <a:spcBef>
          <a:spcPct val="0"/>
        </a:spcBef>
        <a:spcAft>
          <a:spcPct val="0"/>
        </a:spcAft>
        <a:defRPr sz="5100">
          <a:solidFill>
            <a:srgbClr val="404140"/>
          </a:solidFill>
          <a:latin typeface="Gill Sans Light" charset="0"/>
          <a:ea typeface="ヒラギノ角ゴ ProN W3" charset="-128"/>
          <a:cs typeface="ヒラギノ角ゴ ProN W3" charset="-128"/>
          <a:sym typeface="Gill Sans Light" charset="0"/>
        </a:defRPr>
      </a:lvl5pPr>
      <a:lvl6pPr marL="321424" algn="ctr" rtl="0" fontAlgn="base">
        <a:spcBef>
          <a:spcPct val="0"/>
        </a:spcBef>
        <a:spcAft>
          <a:spcPct val="0"/>
        </a:spcAft>
        <a:defRPr sz="5100">
          <a:solidFill>
            <a:srgbClr val="404140"/>
          </a:solidFill>
          <a:latin typeface="Gill Sans Light" charset="0"/>
          <a:ea typeface="ヒラギノ角ゴ ProN W3" charset="-128"/>
          <a:cs typeface="ヒラギノ角ゴ ProN W3" charset="-128"/>
          <a:sym typeface="Gill Sans Light" charset="0"/>
        </a:defRPr>
      </a:lvl6pPr>
      <a:lvl7pPr marL="642849" algn="ctr" rtl="0" fontAlgn="base">
        <a:spcBef>
          <a:spcPct val="0"/>
        </a:spcBef>
        <a:spcAft>
          <a:spcPct val="0"/>
        </a:spcAft>
        <a:defRPr sz="5100">
          <a:solidFill>
            <a:srgbClr val="404140"/>
          </a:solidFill>
          <a:latin typeface="Gill Sans Light" charset="0"/>
          <a:ea typeface="ヒラギノ角ゴ ProN W3" charset="-128"/>
          <a:cs typeface="ヒラギノ角ゴ ProN W3" charset="-128"/>
          <a:sym typeface="Gill Sans Light" charset="0"/>
        </a:defRPr>
      </a:lvl7pPr>
      <a:lvl8pPr marL="964274" algn="ctr" rtl="0" fontAlgn="base">
        <a:spcBef>
          <a:spcPct val="0"/>
        </a:spcBef>
        <a:spcAft>
          <a:spcPct val="0"/>
        </a:spcAft>
        <a:defRPr sz="5100">
          <a:solidFill>
            <a:srgbClr val="404140"/>
          </a:solidFill>
          <a:latin typeface="Gill Sans Light" charset="0"/>
          <a:ea typeface="ヒラギノ角ゴ ProN W3" charset="-128"/>
          <a:cs typeface="ヒラギノ角ゴ ProN W3" charset="-128"/>
          <a:sym typeface="Gill Sans Light" charset="0"/>
        </a:defRPr>
      </a:lvl8pPr>
      <a:lvl9pPr marL="1285697" algn="ctr" rtl="0" fontAlgn="base">
        <a:spcBef>
          <a:spcPct val="0"/>
        </a:spcBef>
        <a:spcAft>
          <a:spcPct val="0"/>
        </a:spcAft>
        <a:defRPr sz="5100">
          <a:solidFill>
            <a:srgbClr val="404140"/>
          </a:solidFill>
          <a:latin typeface="Gill Sans Light" charset="0"/>
          <a:ea typeface="ヒラギノ角ゴ ProN W3" charset="-128"/>
          <a:cs typeface="ヒラギノ角ゴ ProN W3" charset="-128"/>
          <a:sym typeface="Gill Sans Light" charset="0"/>
        </a:defRPr>
      </a:lvl9pPr>
    </p:titleStyle>
    <p:bodyStyle>
      <a:lvl1pPr algn="ctr" rtl="0" fontAlgn="base">
        <a:spcBef>
          <a:spcPct val="0"/>
        </a:spcBef>
        <a:spcAft>
          <a:spcPct val="0"/>
        </a:spcAft>
        <a:defRPr sz="2700">
          <a:solidFill>
            <a:srgbClr val="404140"/>
          </a:solidFill>
          <a:latin typeface="+mn-lt"/>
          <a:ea typeface="+mn-ea"/>
          <a:cs typeface="+mn-cs"/>
          <a:sym typeface="Gill Sans Light" charset="0"/>
        </a:defRPr>
      </a:lvl1pPr>
      <a:lvl2pPr algn="ctr" rtl="0" fontAlgn="base">
        <a:spcBef>
          <a:spcPct val="0"/>
        </a:spcBef>
        <a:spcAft>
          <a:spcPct val="0"/>
        </a:spcAft>
        <a:defRPr sz="2700">
          <a:solidFill>
            <a:srgbClr val="404140"/>
          </a:solidFill>
          <a:latin typeface="+mn-lt"/>
          <a:ea typeface="+mn-ea"/>
          <a:cs typeface="+mn-cs"/>
          <a:sym typeface="Gill Sans Light" charset="0"/>
        </a:defRPr>
      </a:lvl2pPr>
      <a:lvl3pPr algn="ctr" rtl="0" fontAlgn="base">
        <a:spcBef>
          <a:spcPct val="0"/>
        </a:spcBef>
        <a:spcAft>
          <a:spcPct val="0"/>
        </a:spcAft>
        <a:defRPr sz="2700">
          <a:solidFill>
            <a:srgbClr val="404140"/>
          </a:solidFill>
          <a:latin typeface="+mn-lt"/>
          <a:ea typeface="+mn-ea"/>
          <a:cs typeface="+mn-cs"/>
          <a:sym typeface="Gill Sans Light" charset="0"/>
        </a:defRPr>
      </a:lvl3pPr>
      <a:lvl4pPr algn="ctr" rtl="0" fontAlgn="base">
        <a:spcBef>
          <a:spcPct val="0"/>
        </a:spcBef>
        <a:spcAft>
          <a:spcPct val="0"/>
        </a:spcAft>
        <a:defRPr sz="2700">
          <a:solidFill>
            <a:srgbClr val="404140"/>
          </a:solidFill>
          <a:latin typeface="+mn-lt"/>
          <a:ea typeface="+mn-ea"/>
          <a:cs typeface="+mn-cs"/>
          <a:sym typeface="Gill Sans Light" charset="0"/>
        </a:defRPr>
      </a:lvl4pPr>
      <a:lvl5pPr algn="ctr" rtl="0" fontAlgn="base">
        <a:spcBef>
          <a:spcPct val="0"/>
        </a:spcBef>
        <a:spcAft>
          <a:spcPct val="0"/>
        </a:spcAft>
        <a:defRPr sz="2700">
          <a:solidFill>
            <a:srgbClr val="404140"/>
          </a:solidFill>
          <a:latin typeface="+mn-lt"/>
          <a:ea typeface="+mn-ea"/>
          <a:cs typeface="+mn-cs"/>
          <a:sym typeface="Gill Sans Light" charset="0"/>
        </a:defRPr>
      </a:lvl5pPr>
      <a:lvl6pPr marL="321424" algn="ctr" rtl="0" fontAlgn="base">
        <a:spcBef>
          <a:spcPct val="0"/>
        </a:spcBef>
        <a:spcAft>
          <a:spcPct val="0"/>
        </a:spcAft>
        <a:defRPr sz="2700">
          <a:solidFill>
            <a:srgbClr val="404140"/>
          </a:solidFill>
          <a:latin typeface="+mn-lt"/>
          <a:ea typeface="+mn-ea"/>
          <a:cs typeface="+mn-cs"/>
          <a:sym typeface="Gill Sans Light" charset="0"/>
        </a:defRPr>
      </a:lvl6pPr>
      <a:lvl7pPr marL="642849" algn="ctr" rtl="0" fontAlgn="base">
        <a:spcBef>
          <a:spcPct val="0"/>
        </a:spcBef>
        <a:spcAft>
          <a:spcPct val="0"/>
        </a:spcAft>
        <a:defRPr sz="2700">
          <a:solidFill>
            <a:srgbClr val="404140"/>
          </a:solidFill>
          <a:latin typeface="+mn-lt"/>
          <a:ea typeface="+mn-ea"/>
          <a:cs typeface="+mn-cs"/>
          <a:sym typeface="Gill Sans Light" charset="0"/>
        </a:defRPr>
      </a:lvl7pPr>
      <a:lvl8pPr marL="964274" algn="ctr" rtl="0" fontAlgn="base">
        <a:spcBef>
          <a:spcPct val="0"/>
        </a:spcBef>
        <a:spcAft>
          <a:spcPct val="0"/>
        </a:spcAft>
        <a:defRPr sz="2700">
          <a:solidFill>
            <a:srgbClr val="404140"/>
          </a:solidFill>
          <a:latin typeface="+mn-lt"/>
          <a:ea typeface="+mn-ea"/>
          <a:cs typeface="+mn-cs"/>
          <a:sym typeface="Gill Sans Light" charset="0"/>
        </a:defRPr>
      </a:lvl8pPr>
      <a:lvl9pPr marL="1285697" algn="ctr" rtl="0" fontAlgn="base">
        <a:spcBef>
          <a:spcPct val="0"/>
        </a:spcBef>
        <a:spcAft>
          <a:spcPct val="0"/>
        </a:spcAft>
        <a:defRPr sz="2700">
          <a:solidFill>
            <a:srgbClr val="404140"/>
          </a:solidFill>
          <a:latin typeface="+mn-lt"/>
          <a:ea typeface="+mn-ea"/>
          <a:cs typeface="+mn-cs"/>
          <a:sym typeface="Gill Sans Light" charset="0"/>
        </a:defRPr>
      </a:lvl9pPr>
    </p:bodyStyle>
    <p:otherStyle>
      <a:defPPr>
        <a:defRPr lang="en-US"/>
      </a:defPPr>
      <a:lvl1pPr marL="0" algn="l" defTabSz="321424" rtl="0" eaLnBrk="1" latinLnBrk="0" hangingPunct="1">
        <a:defRPr sz="1300" kern="1200">
          <a:solidFill>
            <a:schemeClr val="tx1"/>
          </a:solidFill>
          <a:latin typeface="+mn-lt"/>
          <a:ea typeface="+mn-ea"/>
          <a:cs typeface="+mn-cs"/>
        </a:defRPr>
      </a:lvl1pPr>
      <a:lvl2pPr marL="321424" algn="l" defTabSz="321424" rtl="0" eaLnBrk="1" latinLnBrk="0" hangingPunct="1">
        <a:defRPr sz="1300" kern="1200">
          <a:solidFill>
            <a:schemeClr val="tx1"/>
          </a:solidFill>
          <a:latin typeface="+mn-lt"/>
          <a:ea typeface="+mn-ea"/>
          <a:cs typeface="+mn-cs"/>
        </a:defRPr>
      </a:lvl2pPr>
      <a:lvl3pPr marL="642849" algn="l" defTabSz="321424" rtl="0" eaLnBrk="1" latinLnBrk="0" hangingPunct="1">
        <a:defRPr sz="1300" kern="1200">
          <a:solidFill>
            <a:schemeClr val="tx1"/>
          </a:solidFill>
          <a:latin typeface="+mn-lt"/>
          <a:ea typeface="+mn-ea"/>
          <a:cs typeface="+mn-cs"/>
        </a:defRPr>
      </a:lvl3pPr>
      <a:lvl4pPr marL="964274" algn="l" defTabSz="321424" rtl="0" eaLnBrk="1" latinLnBrk="0" hangingPunct="1">
        <a:defRPr sz="1300" kern="1200">
          <a:solidFill>
            <a:schemeClr val="tx1"/>
          </a:solidFill>
          <a:latin typeface="+mn-lt"/>
          <a:ea typeface="+mn-ea"/>
          <a:cs typeface="+mn-cs"/>
        </a:defRPr>
      </a:lvl4pPr>
      <a:lvl5pPr marL="1285697" algn="l" defTabSz="321424" rtl="0" eaLnBrk="1" latinLnBrk="0" hangingPunct="1">
        <a:defRPr sz="1300" kern="1200">
          <a:solidFill>
            <a:schemeClr val="tx1"/>
          </a:solidFill>
          <a:latin typeface="+mn-lt"/>
          <a:ea typeface="+mn-ea"/>
          <a:cs typeface="+mn-cs"/>
        </a:defRPr>
      </a:lvl5pPr>
      <a:lvl6pPr marL="1607123" algn="l" defTabSz="321424" rtl="0" eaLnBrk="1" latinLnBrk="0" hangingPunct="1">
        <a:defRPr sz="1300" kern="1200">
          <a:solidFill>
            <a:schemeClr val="tx1"/>
          </a:solidFill>
          <a:latin typeface="+mn-lt"/>
          <a:ea typeface="+mn-ea"/>
          <a:cs typeface="+mn-cs"/>
        </a:defRPr>
      </a:lvl6pPr>
      <a:lvl7pPr marL="1928546" algn="l" defTabSz="321424" rtl="0" eaLnBrk="1" latinLnBrk="0" hangingPunct="1">
        <a:defRPr sz="1300" kern="1200">
          <a:solidFill>
            <a:schemeClr val="tx1"/>
          </a:solidFill>
          <a:latin typeface="+mn-lt"/>
          <a:ea typeface="+mn-ea"/>
          <a:cs typeface="+mn-cs"/>
        </a:defRPr>
      </a:lvl7pPr>
      <a:lvl8pPr marL="2249971" algn="l" defTabSz="321424" rtl="0" eaLnBrk="1" latinLnBrk="0" hangingPunct="1">
        <a:defRPr sz="1300" kern="1200">
          <a:solidFill>
            <a:schemeClr val="tx1"/>
          </a:solidFill>
          <a:latin typeface="+mn-lt"/>
          <a:ea typeface="+mn-ea"/>
          <a:cs typeface="+mn-cs"/>
        </a:defRPr>
      </a:lvl8pPr>
      <a:lvl9pPr marL="2571396" algn="l" defTabSz="321424" rtl="0" eaLnBrk="1" latinLnBrk="0" hangingPunct="1">
        <a:defRPr sz="1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250031" y="973336"/>
            <a:ext cx="4143375" cy="2464594"/>
          </a:xfrm>
          <a:prstGeom prst="rect">
            <a:avLst/>
          </a:prstGeom>
          <a:noFill/>
          <a:ln w="12700">
            <a:noFill/>
            <a:miter lim="800000"/>
            <a:headEnd/>
            <a:tailEnd/>
          </a:ln>
          <a:effectLst/>
        </p:spPr>
        <p:txBody>
          <a:bodyPr vert="horz" wrap="square" lIns="35715" tIns="35715" rIns="35715" bIns="35715" numCol="1" anchor="b" anchorCtr="0" compatLnSpc="1">
            <a:prstTxWarp prst="textNoShape">
              <a:avLst/>
            </a:prstTxWarp>
          </a:bodyPr>
          <a:lstStyle/>
          <a:p>
            <a:pPr lvl="0"/>
            <a:r>
              <a:rPr lang="en-US">
                <a:sym typeface="Gill Sans Light" charset="0"/>
              </a:rPr>
              <a:t>Click to edit Master title style</a:t>
            </a:r>
          </a:p>
        </p:txBody>
      </p:sp>
      <p:sp>
        <p:nvSpPr>
          <p:cNvPr id="7170" name="Rectangle 2"/>
          <p:cNvSpPr>
            <a:spLocks noGrp="1" noChangeArrowheads="1"/>
          </p:cNvSpPr>
          <p:nvPr>
            <p:ph type="body" idx="1"/>
          </p:nvPr>
        </p:nvSpPr>
        <p:spPr bwMode="auto">
          <a:xfrm>
            <a:off x="250031" y="3429000"/>
            <a:ext cx="4143375" cy="910828"/>
          </a:xfrm>
          <a:prstGeom prst="rect">
            <a:avLst/>
          </a:prstGeom>
          <a:noFill/>
          <a:ln w="12700">
            <a:noFill/>
            <a:miter lim="800000"/>
            <a:headEnd/>
            <a:tailEnd/>
          </a:ln>
          <a:effectLst/>
        </p:spPr>
        <p:txBody>
          <a:bodyPr vert="horz" wrap="square" lIns="35715" tIns="35715" rIns="35715" bIns="35715" numCol="1" anchor="t" anchorCtr="0" compatLnSpc="1">
            <a:prstTxWarp prst="textNoShape">
              <a:avLst/>
            </a:prstTxWarp>
          </a:bodyPr>
          <a:lstStyle/>
          <a:p>
            <a:pPr lvl="0"/>
            <a:r>
              <a:rPr lang="en-US">
                <a:sym typeface="Gill Sans Light" charset="0"/>
              </a:rPr>
              <a:t>Click to edit Master text styles</a:t>
            </a:r>
          </a:p>
          <a:p>
            <a:pPr lvl="1"/>
            <a:r>
              <a:rPr lang="en-US">
                <a:sym typeface="Gill Sans Light" charset="0"/>
              </a:rPr>
              <a:t>Second level</a:t>
            </a:r>
          </a:p>
          <a:p>
            <a:pPr lvl="2"/>
            <a:r>
              <a:rPr lang="en-US">
                <a:sym typeface="Gill Sans Light" charset="0"/>
              </a:rPr>
              <a:t>Third level</a:t>
            </a:r>
          </a:p>
          <a:p>
            <a:pPr lvl="3"/>
            <a:r>
              <a:rPr lang="en-US">
                <a:sym typeface="Gill Sans Light" charset="0"/>
              </a:rPr>
              <a:t>Fourth level</a:t>
            </a:r>
          </a:p>
          <a:p>
            <a:pPr lvl="4"/>
            <a:r>
              <a:rPr lang="en-US">
                <a:sym typeface="Gill Sans Light" charset="0"/>
              </a:rPr>
              <a:t>Fifth level</a:t>
            </a:r>
          </a:p>
        </p:txBody>
      </p:sp>
    </p:spTree>
  </p:cSld>
  <p:clrMap bg1="lt1" tx1="dk1" bg2="lt2" tx2="dk2" accent1="accent1" accent2="accent2" accent3="accent3" accent4="accent4" accent5="accent5" accent6="accent6" hlink="hlink" folHlink="folHlink"/>
  <p:sldLayoutIdLst>
    <p:sldLayoutId id="2147485032" r:id="rId1"/>
  </p:sldLayoutIdLst>
  <p:transition xmlns:p14="http://schemas.microsoft.com/office/powerpoint/2010/main"/>
  <p:txStyles>
    <p:titleStyle>
      <a:lvl1pPr algn="ctr" rtl="0" fontAlgn="base">
        <a:spcBef>
          <a:spcPct val="0"/>
        </a:spcBef>
        <a:spcAft>
          <a:spcPct val="0"/>
        </a:spcAft>
        <a:defRPr sz="5100">
          <a:solidFill>
            <a:schemeClr val="tx1"/>
          </a:solidFill>
          <a:latin typeface="+mj-lt"/>
          <a:ea typeface="+mj-ea"/>
          <a:cs typeface="+mj-cs"/>
          <a:sym typeface="Gill Sans Light" charset="0"/>
        </a:defRPr>
      </a:lvl1pPr>
      <a:lvl2pPr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2pPr>
      <a:lvl3pPr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3pPr>
      <a:lvl4pPr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4pPr>
      <a:lvl5pPr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5pPr>
      <a:lvl6pPr marL="321440"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6pPr>
      <a:lvl7pPr marL="642882"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7pPr>
      <a:lvl8pPr marL="964323"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8pPr>
      <a:lvl9pPr marL="1285763"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9pPr>
    </p:titleStyle>
    <p:bodyStyle>
      <a:lvl1pPr algn="ctr" rtl="0" fontAlgn="base">
        <a:spcBef>
          <a:spcPct val="0"/>
        </a:spcBef>
        <a:spcAft>
          <a:spcPct val="0"/>
        </a:spcAft>
        <a:defRPr sz="2700">
          <a:solidFill>
            <a:schemeClr val="tx1"/>
          </a:solidFill>
          <a:latin typeface="+mn-lt"/>
          <a:ea typeface="+mn-ea"/>
          <a:cs typeface="+mn-cs"/>
          <a:sym typeface="Gill Sans Light" charset="0"/>
        </a:defRPr>
      </a:lvl1pPr>
      <a:lvl2pPr algn="ctr" rtl="0" fontAlgn="base">
        <a:spcBef>
          <a:spcPct val="0"/>
        </a:spcBef>
        <a:spcAft>
          <a:spcPct val="0"/>
        </a:spcAft>
        <a:defRPr sz="2700">
          <a:solidFill>
            <a:schemeClr val="tx1"/>
          </a:solidFill>
          <a:latin typeface="+mn-lt"/>
          <a:ea typeface="+mn-ea"/>
          <a:cs typeface="+mn-cs"/>
          <a:sym typeface="Gill Sans Light" charset="0"/>
        </a:defRPr>
      </a:lvl2pPr>
      <a:lvl3pPr algn="ctr" rtl="0" fontAlgn="base">
        <a:spcBef>
          <a:spcPct val="0"/>
        </a:spcBef>
        <a:spcAft>
          <a:spcPct val="0"/>
        </a:spcAft>
        <a:defRPr sz="2700">
          <a:solidFill>
            <a:schemeClr val="tx1"/>
          </a:solidFill>
          <a:latin typeface="+mn-lt"/>
          <a:ea typeface="+mn-ea"/>
          <a:cs typeface="+mn-cs"/>
          <a:sym typeface="Gill Sans Light" charset="0"/>
        </a:defRPr>
      </a:lvl3pPr>
      <a:lvl4pPr algn="ctr" rtl="0" fontAlgn="base">
        <a:spcBef>
          <a:spcPct val="0"/>
        </a:spcBef>
        <a:spcAft>
          <a:spcPct val="0"/>
        </a:spcAft>
        <a:defRPr sz="2700">
          <a:solidFill>
            <a:schemeClr val="tx1"/>
          </a:solidFill>
          <a:latin typeface="+mn-lt"/>
          <a:ea typeface="+mn-ea"/>
          <a:cs typeface="+mn-cs"/>
          <a:sym typeface="Gill Sans Light" charset="0"/>
        </a:defRPr>
      </a:lvl4pPr>
      <a:lvl5pPr algn="ctr" rtl="0" fontAlgn="base">
        <a:spcBef>
          <a:spcPct val="0"/>
        </a:spcBef>
        <a:spcAft>
          <a:spcPct val="0"/>
        </a:spcAft>
        <a:defRPr sz="2700">
          <a:solidFill>
            <a:schemeClr val="tx1"/>
          </a:solidFill>
          <a:latin typeface="+mn-lt"/>
          <a:ea typeface="+mn-ea"/>
          <a:cs typeface="+mn-cs"/>
          <a:sym typeface="Gill Sans Light" charset="0"/>
        </a:defRPr>
      </a:lvl5pPr>
      <a:lvl6pPr marL="321440" algn="ctr" rtl="0" fontAlgn="base">
        <a:spcBef>
          <a:spcPct val="0"/>
        </a:spcBef>
        <a:spcAft>
          <a:spcPct val="0"/>
        </a:spcAft>
        <a:defRPr sz="2700">
          <a:solidFill>
            <a:schemeClr val="tx1"/>
          </a:solidFill>
          <a:latin typeface="+mn-lt"/>
          <a:ea typeface="+mn-ea"/>
          <a:cs typeface="+mn-cs"/>
          <a:sym typeface="Gill Sans Light" charset="0"/>
        </a:defRPr>
      </a:lvl6pPr>
      <a:lvl7pPr marL="642882" algn="ctr" rtl="0" fontAlgn="base">
        <a:spcBef>
          <a:spcPct val="0"/>
        </a:spcBef>
        <a:spcAft>
          <a:spcPct val="0"/>
        </a:spcAft>
        <a:defRPr sz="2700">
          <a:solidFill>
            <a:schemeClr val="tx1"/>
          </a:solidFill>
          <a:latin typeface="+mn-lt"/>
          <a:ea typeface="+mn-ea"/>
          <a:cs typeface="+mn-cs"/>
          <a:sym typeface="Gill Sans Light" charset="0"/>
        </a:defRPr>
      </a:lvl7pPr>
      <a:lvl8pPr marL="964323" algn="ctr" rtl="0" fontAlgn="base">
        <a:spcBef>
          <a:spcPct val="0"/>
        </a:spcBef>
        <a:spcAft>
          <a:spcPct val="0"/>
        </a:spcAft>
        <a:defRPr sz="2700">
          <a:solidFill>
            <a:schemeClr val="tx1"/>
          </a:solidFill>
          <a:latin typeface="+mn-lt"/>
          <a:ea typeface="+mn-ea"/>
          <a:cs typeface="+mn-cs"/>
          <a:sym typeface="Gill Sans Light" charset="0"/>
        </a:defRPr>
      </a:lvl8pPr>
      <a:lvl9pPr marL="1285763" algn="ctr" rtl="0" fontAlgn="base">
        <a:spcBef>
          <a:spcPct val="0"/>
        </a:spcBef>
        <a:spcAft>
          <a:spcPct val="0"/>
        </a:spcAft>
        <a:defRPr sz="2700">
          <a:solidFill>
            <a:schemeClr val="tx1"/>
          </a:solidFill>
          <a:latin typeface="+mn-lt"/>
          <a:ea typeface="+mn-ea"/>
          <a:cs typeface="+mn-cs"/>
          <a:sym typeface="Gill Sans Light"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250032" y="4804173"/>
            <a:ext cx="8643938" cy="884039"/>
          </a:xfrm>
          <a:prstGeom prst="rect">
            <a:avLst/>
          </a:prstGeom>
          <a:noFill/>
          <a:ln w="12700">
            <a:noFill/>
            <a:miter lim="800000"/>
            <a:headEnd/>
            <a:tailEnd/>
          </a:ln>
          <a:effectLst/>
        </p:spPr>
        <p:txBody>
          <a:bodyPr vert="horz" wrap="square" lIns="35715" tIns="35715" rIns="35715" bIns="35715" numCol="1" anchor="b" anchorCtr="0" compatLnSpc="1">
            <a:prstTxWarp prst="textNoShape">
              <a:avLst/>
            </a:prstTxWarp>
          </a:bodyPr>
          <a:lstStyle/>
          <a:p>
            <a:pPr lvl="0"/>
            <a:r>
              <a:rPr lang="en-US">
                <a:sym typeface="Gill Sans Light" charset="0"/>
              </a:rPr>
              <a:t>Click to edit Master title style</a:t>
            </a:r>
          </a:p>
        </p:txBody>
      </p:sp>
      <p:sp>
        <p:nvSpPr>
          <p:cNvPr id="2050" name="Rectangle 2"/>
          <p:cNvSpPr>
            <a:spLocks noGrp="1" noChangeArrowheads="1"/>
          </p:cNvSpPr>
          <p:nvPr>
            <p:ph type="body" idx="1"/>
          </p:nvPr>
        </p:nvSpPr>
        <p:spPr bwMode="auto">
          <a:xfrm>
            <a:off x="250032" y="5679281"/>
            <a:ext cx="8643938" cy="848320"/>
          </a:xfrm>
          <a:prstGeom prst="rect">
            <a:avLst/>
          </a:prstGeom>
          <a:noFill/>
          <a:ln w="12700">
            <a:noFill/>
            <a:miter lim="800000"/>
            <a:headEnd/>
            <a:tailEnd/>
          </a:ln>
          <a:effectLst/>
        </p:spPr>
        <p:txBody>
          <a:bodyPr vert="horz" wrap="square" lIns="35715" tIns="35715" rIns="35715" bIns="35715" numCol="1" anchor="t" anchorCtr="0" compatLnSpc="1">
            <a:prstTxWarp prst="textNoShape">
              <a:avLst/>
            </a:prstTxWarp>
          </a:bodyPr>
          <a:lstStyle/>
          <a:p>
            <a:pPr lvl="0"/>
            <a:r>
              <a:rPr lang="en-US">
                <a:sym typeface="Gill Sans Light" charset="0"/>
              </a:rPr>
              <a:t>Click to edit Master text styles</a:t>
            </a:r>
          </a:p>
          <a:p>
            <a:pPr lvl="1"/>
            <a:r>
              <a:rPr lang="en-US">
                <a:sym typeface="Gill Sans Light" charset="0"/>
              </a:rPr>
              <a:t>Second level</a:t>
            </a:r>
          </a:p>
          <a:p>
            <a:pPr lvl="2"/>
            <a:r>
              <a:rPr lang="en-US">
                <a:sym typeface="Gill Sans Light" charset="0"/>
              </a:rPr>
              <a:t>Third level</a:t>
            </a:r>
          </a:p>
          <a:p>
            <a:pPr lvl="3"/>
            <a:r>
              <a:rPr lang="en-US">
                <a:sym typeface="Gill Sans Light" charset="0"/>
              </a:rPr>
              <a:t>Fourth level</a:t>
            </a:r>
          </a:p>
          <a:p>
            <a:pPr lvl="4"/>
            <a:r>
              <a:rPr lang="en-US">
                <a:sym typeface="Gill Sans Light" charset="0"/>
              </a:rPr>
              <a:t>Fifth level</a:t>
            </a:r>
          </a:p>
        </p:txBody>
      </p:sp>
    </p:spTree>
  </p:cSld>
  <p:clrMap bg1="lt1" tx1="dk1" bg2="lt2" tx2="dk2" accent1="accent1" accent2="accent2" accent3="accent3" accent4="accent4" accent5="accent5" accent6="accent6" hlink="hlink" folHlink="folHlink"/>
  <p:sldLayoutIdLst>
    <p:sldLayoutId id="2147485034" r:id="rId1"/>
  </p:sldLayoutIdLst>
  <p:transition xmlns:p14="http://schemas.microsoft.com/office/powerpoint/2010/main"/>
  <p:txStyles>
    <p:titleStyle>
      <a:lvl1pPr algn="ctr" rtl="0" fontAlgn="base">
        <a:spcBef>
          <a:spcPct val="0"/>
        </a:spcBef>
        <a:spcAft>
          <a:spcPct val="0"/>
        </a:spcAft>
        <a:defRPr sz="5100">
          <a:solidFill>
            <a:schemeClr val="tx1"/>
          </a:solidFill>
          <a:latin typeface="+mj-lt"/>
          <a:ea typeface="+mj-ea"/>
          <a:cs typeface="+mj-cs"/>
          <a:sym typeface="Gill Sans Light" charset="0"/>
        </a:defRPr>
      </a:lvl1pPr>
      <a:lvl2pPr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2pPr>
      <a:lvl3pPr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3pPr>
      <a:lvl4pPr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4pPr>
      <a:lvl5pPr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5pPr>
      <a:lvl6pPr marL="321440"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6pPr>
      <a:lvl7pPr marL="642882"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7pPr>
      <a:lvl8pPr marL="964323"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8pPr>
      <a:lvl9pPr marL="1285763"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9pPr>
    </p:titleStyle>
    <p:bodyStyle>
      <a:lvl1pPr algn="ctr" rtl="0" fontAlgn="base">
        <a:spcBef>
          <a:spcPct val="0"/>
        </a:spcBef>
        <a:spcAft>
          <a:spcPct val="0"/>
        </a:spcAft>
        <a:defRPr sz="2700">
          <a:solidFill>
            <a:schemeClr val="tx1"/>
          </a:solidFill>
          <a:latin typeface="+mn-lt"/>
          <a:ea typeface="+mn-ea"/>
          <a:cs typeface="+mn-cs"/>
          <a:sym typeface="Gill Sans Light" charset="0"/>
        </a:defRPr>
      </a:lvl1pPr>
      <a:lvl2pPr algn="ctr" rtl="0" fontAlgn="base">
        <a:spcBef>
          <a:spcPct val="0"/>
        </a:spcBef>
        <a:spcAft>
          <a:spcPct val="0"/>
        </a:spcAft>
        <a:defRPr sz="2700">
          <a:solidFill>
            <a:schemeClr val="tx1"/>
          </a:solidFill>
          <a:latin typeface="+mn-lt"/>
          <a:ea typeface="+mn-ea"/>
          <a:cs typeface="+mn-cs"/>
          <a:sym typeface="Gill Sans Light" charset="0"/>
        </a:defRPr>
      </a:lvl2pPr>
      <a:lvl3pPr algn="ctr" rtl="0" fontAlgn="base">
        <a:spcBef>
          <a:spcPct val="0"/>
        </a:spcBef>
        <a:spcAft>
          <a:spcPct val="0"/>
        </a:spcAft>
        <a:defRPr sz="2700">
          <a:solidFill>
            <a:schemeClr val="tx1"/>
          </a:solidFill>
          <a:latin typeface="+mn-lt"/>
          <a:ea typeface="+mn-ea"/>
          <a:cs typeface="+mn-cs"/>
          <a:sym typeface="Gill Sans Light" charset="0"/>
        </a:defRPr>
      </a:lvl3pPr>
      <a:lvl4pPr algn="ctr" rtl="0" fontAlgn="base">
        <a:spcBef>
          <a:spcPct val="0"/>
        </a:spcBef>
        <a:spcAft>
          <a:spcPct val="0"/>
        </a:spcAft>
        <a:defRPr sz="2700">
          <a:solidFill>
            <a:schemeClr val="tx1"/>
          </a:solidFill>
          <a:latin typeface="+mn-lt"/>
          <a:ea typeface="+mn-ea"/>
          <a:cs typeface="+mn-cs"/>
          <a:sym typeface="Gill Sans Light" charset="0"/>
        </a:defRPr>
      </a:lvl4pPr>
      <a:lvl5pPr algn="ctr" rtl="0" fontAlgn="base">
        <a:spcBef>
          <a:spcPct val="0"/>
        </a:spcBef>
        <a:spcAft>
          <a:spcPct val="0"/>
        </a:spcAft>
        <a:defRPr sz="2700">
          <a:solidFill>
            <a:schemeClr val="tx1"/>
          </a:solidFill>
          <a:latin typeface="+mn-lt"/>
          <a:ea typeface="+mn-ea"/>
          <a:cs typeface="+mn-cs"/>
          <a:sym typeface="Gill Sans Light" charset="0"/>
        </a:defRPr>
      </a:lvl5pPr>
      <a:lvl6pPr marL="321440" algn="ctr" rtl="0" fontAlgn="base">
        <a:spcBef>
          <a:spcPct val="0"/>
        </a:spcBef>
        <a:spcAft>
          <a:spcPct val="0"/>
        </a:spcAft>
        <a:defRPr sz="2700">
          <a:solidFill>
            <a:schemeClr val="tx1"/>
          </a:solidFill>
          <a:latin typeface="+mn-lt"/>
          <a:ea typeface="+mn-ea"/>
          <a:cs typeface="+mn-cs"/>
          <a:sym typeface="Gill Sans Light" charset="0"/>
        </a:defRPr>
      </a:lvl6pPr>
      <a:lvl7pPr marL="642882" algn="ctr" rtl="0" fontAlgn="base">
        <a:spcBef>
          <a:spcPct val="0"/>
        </a:spcBef>
        <a:spcAft>
          <a:spcPct val="0"/>
        </a:spcAft>
        <a:defRPr sz="2700">
          <a:solidFill>
            <a:schemeClr val="tx1"/>
          </a:solidFill>
          <a:latin typeface="+mn-lt"/>
          <a:ea typeface="+mn-ea"/>
          <a:cs typeface="+mn-cs"/>
          <a:sym typeface="Gill Sans Light" charset="0"/>
        </a:defRPr>
      </a:lvl7pPr>
      <a:lvl8pPr marL="964323" algn="ctr" rtl="0" fontAlgn="base">
        <a:spcBef>
          <a:spcPct val="0"/>
        </a:spcBef>
        <a:spcAft>
          <a:spcPct val="0"/>
        </a:spcAft>
        <a:defRPr sz="2700">
          <a:solidFill>
            <a:schemeClr val="tx1"/>
          </a:solidFill>
          <a:latin typeface="+mn-lt"/>
          <a:ea typeface="+mn-ea"/>
          <a:cs typeface="+mn-cs"/>
          <a:sym typeface="Gill Sans Light" charset="0"/>
        </a:defRPr>
      </a:lvl8pPr>
      <a:lvl9pPr marL="1285763" algn="ctr" rtl="0" fontAlgn="base">
        <a:spcBef>
          <a:spcPct val="0"/>
        </a:spcBef>
        <a:spcAft>
          <a:spcPct val="0"/>
        </a:spcAft>
        <a:defRPr sz="2700">
          <a:solidFill>
            <a:schemeClr val="tx1"/>
          </a:solidFill>
          <a:latin typeface="+mn-lt"/>
          <a:ea typeface="+mn-ea"/>
          <a:cs typeface="+mn-cs"/>
          <a:sym typeface="Gill Sans Light"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250031" y="4804172"/>
            <a:ext cx="8643938" cy="884039"/>
          </a:xfrm>
          <a:prstGeom prst="rect">
            <a:avLst/>
          </a:prstGeom>
          <a:noFill/>
          <a:ln w="12700">
            <a:noFill/>
            <a:miter lim="800000"/>
            <a:headEnd/>
            <a:tailEnd/>
          </a:ln>
          <a:effectLst/>
        </p:spPr>
        <p:txBody>
          <a:bodyPr vert="horz" wrap="square" lIns="35717" tIns="35717" rIns="35717" bIns="35717" numCol="1" anchor="b" anchorCtr="0" compatLnSpc="1">
            <a:prstTxWarp prst="textNoShape">
              <a:avLst/>
            </a:prstTxWarp>
          </a:bodyPr>
          <a:lstStyle/>
          <a:p>
            <a:pPr lvl="0"/>
            <a:r>
              <a:rPr lang="en-US">
                <a:sym typeface="Gill Sans Light" charset="0"/>
              </a:rPr>
              <a:t>Click to edit Master title style</a:t>
            </a:r>
          </a:p>
        </p:txBody>
      </p:sp>
      <p:sp>
        <p:nvSpPr>
          <p:cNvPr id="2050" name="Rectangle 2"/>
          <p:cNvSpPr>
            <a:spLocks noGrp="1" noChangeArrowheads="1"/>
          </p:cNvSpPr>
          <p:nvPr>
            <p:ph type="body" idx="1"/>
          </p:nvPr>
        </p:nvSpPr>
        <p:spPr bwMode="auto">
          <a:xfrm>
            <a:off x="250031" y="5679281"/>
            <a:ext cx="8643938" cy="848320"/>
          </a:xfrm>
          <a:prstGeom prst="rect">
            <a:avLst/>
          </a:prstGeom>
          <a:noFill/>
          <a:ln w="12700">
            <a:noFill/>
            <a:miter lim="800000"/>
            <a:headEnd/>
            <a:tailEnd/>
          </a:ln>
          <a:effectLst/>
        </p:spPr>
        <p:txBody>
          <a:bodyPr vert="horz" wrap="square" lIns="35717" tIns="35717" rIns="35717" bIns="35717" numCol="1" anchor="t" anchorCtr="0" compatLnSpc="1">
            <a:prstTxWarp prst="textNoShape">
              <a:avLst/>
            </a:prstTxWarp>
          </a:bodyPr>
          <a:lstStyle/>
          <a:p>
            <a:pPr lvl="0"/>
            <a:r>
              <a:rPr lang="en-US">
                <a:sym typeface="Gill Sans Light" charset="0"/>
              </a:rPr>
              <a:t>Click to edit Master text styles</a:t>
            </a:r>
          </a:p>
          <a:p>
            <a:pPr lvl="1"/>
            <a:r>
              <a:rPr lang="en-US">
                <a:sym typeface="Gill Sans Light" charset="0"/>
              </a:rPr>
              <a:t>Second level</a:t>
            </a:r>
          </a:p>
          <a:p>
            <a:pPr lvl="2"/>
            <a:r>
              <a:rPr lang="en-US">
                <a:sym typeface="Gill Sans Light" charset="0"/>
              </a:rPr>
              <a:t>Third level</a:t>
            </a:r>
          </a:p>
          <a:p>
            <a:pPr lvl="3"/>
            <a:r>
              <a:rPr lang="en-US">
                <a:sym typeface="Gill Sans Light" charset="0"/>
              </a:rPr>
              <a:t>Fourth level</a:t>
            </a:r>
          </a:p>
          <a:p>
            <a:pPr lvl="4"/>
            <a:r>
              <a:rPr lang="en-US">
                <a:sym typeface="Gill Sans Light" charset="0"/>
              </a:rPr>
              <a:t>Fifth level</a:t>
            </a:r>
          </a:p>
        </p:txBody>
      </p:sp>
    </p:spTree>
  </p:cSld>
  <p:clrMap bg1="lt1" tx1="dk1" bg2="lt2" tx2="dk2" accent1="accent1" accent2="accent2" accent3="accent3" accent4="accent4" accent5="accent5" accent6="accent6" hlink="hlink" folHlink="folHlink"/>
  <p:sldLayoutIdLst>
    <p:sldLayoutId id="2147485036" r:id="rId1"/>
  </p:sldLayoutIdLst>
  <p:transition xmlns:p14="http://schemas.microsoft.com/office/powerpoint/2010/main"/>
  <p:txStyles>
    <p:titleStyle>
      <a:lvl1pPr algn="ctr" rtl="0" fontAlgn="base">
        <a:spcBef>
          <a:spcPct val="0"/>
        </a:spcBef>
        <a:spcAft>
          <a:spcPct val="0"/>
        </a:spcAft>
        <a:defRPr sz="5100">
          <a:solidFill>
            <a:schemeClr val="tx1"/>
          </a:solidFill>
          <a:latin typeface="+mj-lt"/>
          <a:ea typeface="+mj-ea"/>
          <a:cs typeface="+mj-cs"/>
          <a:sym typeface="Gill Sans Light" charset="0"/>
        </a:defRPr>
      </a:lvl1pPr>
      <a:lvl2pPr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2pPr>
      <a:lvl3pPr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3pPr>
      <a:lvl4pPr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4pPr>
      <a:lvl5pPr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5pPr>
      <a:lvl6pPr marL="321457"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6pPr>
      <a:lvl7pPr marL="642915"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7pPr>
      <a:lvl8pPr marL="964372"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8pPr>
      <a:lvl9pPr marL="1285829"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9pPr>
    </p:titleStyle>
    <p:bodyStyle>
      <a:lvl1pPr algn="ctr" rtl="0" fontAlgn="base">
        <a:spcBef>
          <a:spcPct val="0"/>
        </a:spcBef>
        <a:spcAft>
          <a:spcPct val="0"/>
        </a:spcAft>
        <a:defRPr sz="2700">
          <a:solidFill>
            <a:schemeClr val="tx1"/>
          </a:solidFill>
          <a:latin typeface="+mn-lt"/>
          <a:ea typeface="+mn-ea"/>
          <a:cs typeface="+mn-cs"/>
          <a:sym typeface="Gill Sans Light" charset="0"/>
        </a:defRPr>
      </a:lvl1pPr>
      <a:lvl2pPr algn="ctr" rtl="0" fontAlgn="base">
        <a:spcBef>
          <a:spcPct val="0"/>
        </a:spcBef>
        <a:spcAft>
          <a:spcPct val="0"/>
        </a:spcAft>
        <a:defRPr sz="2700">
          <a:solidFill>
            <a:schemeClr val="tx1"/>
          </a:solidFill>
          <a:latin typeface="+mn-lt"/>
          <a:ea typeface="+mn-ea"/>
          <a:cs typeface="+mn-cs"/>
          <a:sym typeface="Gill Sans Light" charset="0"/>
        </a:defRPr>
      </a:lvl2pPr>
      <a:lvl3pPr algn="ctr" rtl="0" fontAlgn="base">
        <a:spcBef>
          <a:spcPct val="0"/>
        </a:spcBef>
        <a:spcAft>
          <a:spcPct val="0"/>
        </a:spcAft>
        <a:defRPr sz="2700">
          <a:solidFill>
            <a:schemeClr val="tx1"/>
          </a:solidFill>
          <a:latin typeface="+mn-lt"/>
          <a:ea typeface="+mn-ea"/>
          <a:cs typeface="+mn-cs"/>
          <a:sym typeface="Gill Sans Light" charset="0"/>
        </a:defRPr>
      </a:lvl3pPr>
      <a:lvl4pPr algn="ctr" rtl="0" fontAlgn="base">
        <a:spcBef>
          <a:spcPct val="0"/>
        </a:spcBef>
        <a:spcAft>
          <a:spcPct val="0"/>
        </a:spcAft>
        <a:defRPr sz="2700">
          <a:solidFill>
            <a:schemeClr val="tx1"/>
          </a:solidFill>
          <a:latin typeface="+mn-lt"/>
          <a:ea typeface="+mn-ea"/>
          <a:cs typeface="+mn-cs"/>
          <a:sym typeface="Gill Sans Light" charset="0"/>
        </a:defRPr>
      </a:lvl4pPr>
      <a:lvl5pPr algn="ctr" rtl="0" fontAlgn="base">
        <a:spcBef>
          <a:spcPct val="0"/>
        </a:spcBef>
        <a:spcAft>
          <a:spcPct val="0"/>
        </a:spcAft>
        <a:defRPr sz="2700">
          <a:solidFill>
            <a:schemeClr val="tx1"/>
          </a:solidFill>
          <a:latin typeface="+mn-lt"/>
          <a:ea typeface="+mn-ea"/>
          <a:cs typeface="+mn-cs"/>
          <a:sym typeface="Gill Sans Light" charset="0"/>
        </a:defRPr>
      </a:lvl5pPr>
      <a:lvl6pPr marL="321457" algn="ctr" rtl="0" fontAlgn="base">
        <a:spcBef>
          <a:spcPct val="0"/>
        </a:spcBef>
        <a:spcAft>
          <a:spcPct val="0"/>
        </a:spcAft>
        <a:defRPr sz="2700">
          <a:solidFill>
            <a:schemeClr val="tx1"/>
          </a:solidFill>
          <a:latin typeface="+mn-lt"/>
          <a:ea typeface="+mn-ea"/>
          <a:cs typeface="+mn-cs"/>
          <a:sym typeface="Gill Sans Light" charset="0"/>
        </a:defRPr>
      </a:lvl6pPr>
      <a:lvl7pPr marL="642915" algn="ctr" rtl="0" fontAlgn="base">
        <a:spcBef>
          <a:spcPct val="0"/>
        </a:spcBef>
        <a:spcAft>
          <a:spcPct val="0"/>
        </a:spcAft>
        <a:defRPr sz="2700">
          <a:solidFill>
            <a:schemeClr val="tx1"/>
          </a:solidFill>
          <a:latin typeface="+mn-lt"/>
          <a:ea typeface="+mn-ea"/>
          <a:cs typeface="+mn-cs"/>
          <a:sym typeface="Gill Sans Light" charset="0"/>
        </a:defRPr>
      </a:lvl7pPr>
      <a:lvl8pPr marL="964372" algn="ctr" rtl="0" fontAlgn="base">
        <a:spcBef>
          <a:spcPct val="0"/>
        </a:spcBef>
        <a:spcAft>
          <a:spcPct val="0"/>
        </a:spcAft>
        <a:defRPr sz="2700">
          <a:solidFill>
            <a:schemeClr val="tx1"/>
          </a:solidFill>
          <a:latin typeface="+mn-lt"/>
          <a:ea typeface="+mn-ea"/>
          <a:cs typeface="+mn-cs"/>
          <a:sym typeface="Gill Sans Light" charset="0"/>
        </a:defRPr>
      </a:lvl8pPr>
      <a:lvl9pPr marL="1285829" algn="ctr" rtl="0" fontAlgn="base">
        <a:spcBef>
          <a:spcPct val="0"/>
        </a:spcBef>
        <a:spcAft>
          <a:spcPct val="0"/>
        </a:spcAft>
        <a:defRPr sz="2700">
          <a:solidFill>
            <a:schemeClr val="tx1"/>
          </a:solidFill>
          <a:latin typeface="+mn-lt"/>
          <a:ea typeface="+mn-ea"/>
          <a:cs typeface="+mn-cs"/>
          <a:sym typeface="Gill Sans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OCIO_CompBackgrounds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5588"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title"/>
          </p:nvPr>
        </p:nvSpPr>
        <p:spPr bwMode="auto">
          <a:xfrm>
            <a:off x="685800" y="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4100" name="Rectangle 4"/>
          <p:cNvSpPr>
            <a:spLocks noGrp="1" noChangeArrowheads="1"/>
          </p:cNvSpPr>
          <p:nvPr>
            <p:ph type="body" idx="1"/>
          </p:nvPr>
        </p:nvSpPr>
        <p:spPr bwMode="auto">
          <a:xfrm>
            <a:off x="581028" y="838201"/>
            <a:ext cx="84105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9511" name="Rectangle 7"/>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eaLnBrk="0" hangingPunct="0">
              <a:defRPr sz="1000" baseline="0">
                <a:solidFill>
                  <a:srgbClr val="000000"/>
                </a:solidFill>
                <a:ea typeface="Osaka" charset="0"/>
                <a:cs typeface="Osaka" charset="0"/>
              </a:defRPr>
            </a:lvl1pPr>
          </a:lstStyle>
          <a:p>
            <a:pPr>
              <a:defRPr/>
            </a:pPr>
            <a:fld id="{0A256CA9-06AD-2C4D-8A0B-11615215DB8B}" type="slidenum">
              <a:rPr lang="en-US"/>
              <a:pPr>
                <a:defRPr/>
              </a:pPr>
              <a:t>‹#›</a:t>
            </a:fld>
            <a:endParaRPr lang="en-US" sz="1400" dirty="0"/>
          </a:p>
        </p:txBody>
      </p:sp>
    </p:spTree>
  </p:cSld>
  <p:clrMap bg1="lt1" tx1="dk1" bg2="lt2" tx2="dk2" accent1="accent1" accent2="accent2" accent3="accent3" accent4="accent4" accent5="accent5" accent6="accent6" hlink="hlink" folHlink="folHlink"/>
  <p:sldLayoutIdLst>
    <p:sldLayoutId id="2147485016" r:id="rId1"/>
  </p:sldLayoutIdLst>
  <p:hf hdr="0" ftr="0" dt="0"/>
  <p:txStyles>
    <p:titleStyle>
      <a:lvl1pPr algn="ctr" rtl="0" eaLnBrk="0" fontAlgn="base" hangingPunct="0">
        <a:spcBef>
          <a:spcPct val="0"/>
        </a:spcBef>
        <a:spcAft>
          <a:spcPct val="0"/>
        </a:spcAft>
        <a:defRPr sz="3600">
          <a:solidFill>
            <a:srgbClr val="FFFFFF"/>
          </a:solidFill>
          <a:latin typeface="+mj-lt"/>
          <a:ea typeface="+mj-ea"/>
          <a:cs typeface="Osaka" pitchFamily="-112" charset="-128"/>
        </a:defRPr>
      </a:lvl1pPr>
      <a:lvl2pPr algn="ctr" rtl="0" eaLnBrk="0" fontAlgn="base" hangingPunct="0">
        <a:spcBef>
          <a:spcPct val="0"/>
        </a:spcBef>
        <a:spcAft>
          <a:spcPct val="0"/>
        </a:spcAft>
        <a:defRPr sz="3600">
          <a:solidFill>
            <a:srgbClr val="FFFFFF"/>
          </a:solidFill>
          <a:latin typeface="Arial" pitchFamily="34" charset="0"/>
          <a:ea typeface="Osaka" pitchFamily="-112" charset="-128"/>
          <a:cs typeface="Osaka" pitchFamily="-112" charset="-128"/>
        </a:defRPr>
      </a:lvl2pPr>
      <a:lvl3pPr algn="ctr" rtl="0" eaLnBrk="0" fontAlgn="base" hangingPunct="0">
        <a:spcBef>
          <a:spcPct val="0"/>
        </a:spcBef>
        <a:spcAft>
          <a:spcPct val="0"/>
        </a:spcAft>
        <a:defRPr sz="3600">
          <a:solidFill>
            <a:srgbClr val="FFFFFF"/>
          </a:solidFill>
          <a:latin typeface="Arial" pitchFamily="34" charset="0"/>
          <a:ea typeface="Osaka" pitchFamily="-112" charset="-128"/>
          <a:cs typeface="Osaka" pitchFamily="-112" charset="-128"/>
        </a:defRPr>
      </a:lvl3pPr>
      <a:lvl4pPr algn="ctr" rtl="0" eaLnBrk="0" fontAlgn="base" hangingPunct="0">
        <a:spcBef>
          <a:spcPct val="0"/>
        </a:spcBef>
        <a:spcAft>
          <a:spcPct val="0"/>
        </a:spcAft>
        <a:defRPr sz="3600">
          <a:solidFill>
            <a:srgbClr val="FFFFFF"/>
          </a:solidFill>
          <a:latin typeface="Arial" pitchFamily="34" charset="0"/>
          <a:ea typeface="Osaka" pitchFamily="-112" charset="-128"/>
          <a:cs typeface="Osaka" pitchFamily="-112" charset="-128"/>
        </a:defRPr>
      </a:lvl4pPr>
      <a:lvl5pPr algn="ctr" rtl="0" eaLnBrk="0" fontAlgn="base" hangingPunct="0">
        <a:spcBef>
          <a:spcPct val="0"/>
        </a:spcBef>
        <a:spcAft>
          <a:spcPct val="0"/>
        </a:spcAft>
        <a:defRPr sz="3600">
          <a:solidFill>
            <a:srgbClr val="FFFFFF"/>
          </a:solidFill>
          <a:latin typeface="Arial" pitchFamily="34" charset="0"/>
          <a:ea typeface="Osaka" pitchFamily="-112" charset="-128"/>
          <a:cs typeface="Osaka" pitchFamily="-112" charset="-128"/>
        </a:defRPr>
      </a:lvl5pPr>
      <a:lvl6pPr marL="457130" algn="ctr" rtl="0" fontAlgn="base">
        <a:spcBef>
          <a:spcPct val="0"/>
        </a:spcBef>
        <a:spcAft>
          <a:spcPct val="0"/>
        </a:spcAft>
        <a:defRPr sz="4400">
          <a:solidFill>
            <a:srgbClr val="1B3377"/>
          </a:solidFill>
          <a:latin typeface="Arial" pitchFamily="34" charset="0"/>
          <a:ea typeface="Osaka" pitchFamily="-112" charset="-128"/>
        </a:defRPr>
      </a:lvl6pPr>
      <a:lvl7pPr marL="914259" algn="ctr" rtl="0" fontAlgn="base">
        <a:spcBef>
          <a:spcPct val="0"/>
        </a:spcBef>
        <a:spcAft>
          <a:spcPct val="0"/>
        </a:spcAft>
        <a:defRPr sz="4400">
          <a:solidFill>
            <a:srgbClr val="1B3377"/>
          </a:solidFill>
          <a:latin typeface="Arial" pitchFamily="34" charset="0"/>
          <a:ea typeface="Osaka" pitchFamily="-112" charset="-128"/>
        </a:defRPr>
      </a:lvl7pPr>
      <a:lvl8pPr marL="1371390" algn="ctr" rtl="0" fontAlgn="base">
        <a:spcBef>
          <a:spcPct val="0"/>
        </a:spcBef>
        <a:spcAft>
          <a:spcPct val="0"/>
        </a:spcAft>
        <a:defRPr sz="4400">
          <a:solidFill>
            <a:srgbClr val="1B3377"/>
          </a:solidFill>
          <a:latin typeface="Arial" pitchFamily="34" charset="0"/>
          <a:ea typeface="Osaka" pitchFamily="-112" charset="-128"/>
        </a:defRPr>
      </a:lvl8pPr>
      <a:lvl9pPr marL="1828519" algn="ctr" rtl="0" fontAlgn="base">
        <a:spcBef>
          <a:spcPct val="0"/>
        </a:spcBef>
        <a:spcAft>
          <a:spcPct val="0"/>
        </a:spcAft>
        <a:defRPr sz="4400">
          <a:solidFill>
            <a:srgbClr val="1B3377"/>
          </a:solidFill>
          <a:latin typeface="Arial" pitchFamily="34" charset="0"/>
          <a:ea typeface="Osaka" pitchFamily="-112" charset="-128"/>
        </a:defRPr>
      </a:lvl9pPr>
    </p:titleStyle>
    <p:bodyStyle>
      <a:lvl1pPr marL="342848" indent="-342848" algn="l" rtl="0" eaLnBrk="0" fontAlgn="base" hangingPunct="0">
        <a:spcBef>
          <a:spcPct val="20000"/>
        </a:spcBef>
        <a:spcAft>
          <a:spcPct val="0"/>
        </a:spcAft>
        <a:buClr>
          <a:schemeClr val="bg2"/>
        </a:buClr>
        <a:buFont typeface="Wingdings" charset="0"/>
        <a:buChar char="§"/>
        <a:defRPr sz="2800">
          <a:solidFill>
            <a:srgbClr val="1B3377"/>
          </a:solidFill>
          <a:latin typeface="+mn-lt"/>
          <a:ea typeface="+mn-ea"/>
          <a:cs typeface="Osaka" pitchFamily="-112" charset="-128"/>
        </a:defRPr>
      </a:lvl1pPr>
      <a:lvl2pPr marL="742836" indent="-285707" algn="l" rtl="0" eaLnBrk="0" fontAlgn="base" hangingPunct="0">
        <a:spcBef>
          <a:spcPct val="20000"/>
        </a:spcBef>
        <a:spcAft>
          <a:spcPct val="0"/>
        </a:spcAft>
        <a:buChar char="–"/>
        <a:defRPr sz="2400">
          <a:solidFill>
            <a:srgbClr val="1B3377"/>
          </a:solidFill>
          <a:latin typeface="+mn-lt"/>
          <a:ea typeface="+mn-ea"/>
          <a:cs typeface="Osaka" pitchFamily="-112" charset="-128"/>
        </a:defRPr>
      </a:lvl2pPr>
      <a:lvl3pPr marL="1142824" indent="-228564" algn="l" rtl="0" eaLnBrk="0" fontAlgn="base" hangingPunct="0">
        <a:spcBef>
          <a:spcPct val="20000"/>
        </a:spcBef>
        <a:spcAft>
          <a:spcPct val="0"/>
        </a:spcAft>
        <a:buChar char="•"/>
        <a:defRPr sz="2000">
          <a:solidFill>
            <a:srgbClr val="1B3377"/>
          </a:solidFill>
          <a:latin typeface="+mn-lt"/>
          <a:ea typeface="+mn-ea"/>
          <a:cs typeface="Osaka" pitchFamily="-112" charset="-128"/>
        </a:defRPr>
      </a:lvl3pPr>
      <a:lvl4pPr marL="1599954" indent="-228564" algn="l" rtl="0" eaLnBrk="0" fontAlgn="base" hangingPunct="0">
        <a:spcBef>
          <a:spcPct val="20000"/>
        </a:spcBef>
        <a:spcAft>
          <a:spcPct val="0"/>
        </a:spcAft>
        <a:buChar char="–"/>
        <a:defRPr sz="2000">
          <a:solidFill>
            <a:srgbClr val="1B3377"/>
          </a:solidFill>
          <a:latin typeface="+mn-lt"/>
          <a:ea typeface="+mn-ea"/>
          <a:cs typeface="Osaka" pitchFamily="-112" charset="-128"/>
        </a:defRPr>
      </a:lvl4pPr>
      <a:lvl5pPr marL="2057085" indent="-228564" algn="l" rtl="0" eaLnBrk="0" fontAlgn="base" hangingPunct="0">
        <a:spcBef>
          <a:spcPct val="20000"/>
        </a:spcBef>
        <a:spcAft>
          <a:spcPct val="0"/>
        </a:spcAft>
        <a:buChar char="»"/>
        <a:defRPr sz="2000">
          <a:solidFill>
            <a:srgbClr val="1B3377"/>
          </a:solidFill>
          <a:latin typeface="+mn-lt"/>
          <a:ea typeface="+mn-ea"/>
          <a:cs typeface="Osaka" pitchFamily="-112" charset="-128"/>
        </a:defRPr>
      </a:lvl5pPr>
      <a:lvl6pPr marL="2514215" indent="-228564" algn="l" rtl="0" fontAlgn="base">
        <a:spcBef>
          <a:spcPct val="20000"/>
        </a:spcBef>
        <a:spcAft>
          <a:spcPct val="0"/>
        </a:spcAft>
        <a:buChar char="»"/>
        <a:defRPr sz="2000">
          <a:solidFill>
            <a:srgbClr val="1B3377"/>
          </a:solidFill>
          <a:latin typeface="+mn-lt"/>
          <a:ea typeface="+mn-ea"/>
        </a:defRPr>
      </a:lvl6pPr>
      <a:lvl7pPr marL="2971344" indent="-228564" algn="l" rtl="0" fontAlgn="base">
        <a:spcBef>
          <a:spcPct val="20000"/>
        </a:spcBef>
        <a:spcAft>
          <a:spcPct val="0"/>
        </a:spcAft>
        <a:buChar char="»"/>
        <a:defRPr sz="2000">
          <a:solidFill>
            <a:srgbClr val="1B3377"/>
          </a:solidFill>
          <a:latin typeface="+mn-lt"/>
          <a:ea typeface="+mn-ea"/>
        </a:defRPr>
      </a:lvl7pPr>
      <a:lvl8pPr marL="3428475" indent="-228564" algn="l" rtl="0" fontAlgn="base">
        <a:spcBef>
          <a:spcPct val="20000"/>
        </a:spcBef>
        <a:spcAft>
          <a:spcPct val="0"/>
        </a:spcAft>
        <a:buChar char="»"/>
        <a:defRPr sz="2000">
          <a:solidFill>
            <a:srgbClr val="1B3377"/>
          </a:solidFill>
          <a:latin typeface="+mn-lt"/>
          <a:ea typeface="+mn-ea"/>
        </a:defRPr>
      </a:lvl8pPr>
      <a:lvl9pPr marL="3885603" indent="-228564" algn="l" rtl="0" fontAlgn="base">
        <a:spcBef>
          <a:spcPct val="20000"/>
        </a:spcBef>
        <a:spcAft>
          <a:spcPct val="0"/>
        </a:spcAft>
        <a:buChar char="»"/>
        <a:defRPr sz="2000">
          <a:solidFill>
            <a:srgbClr val="1B3377"/>
          </a:solidFill>
          <a:latin typeface="+mn-lt"/>
          <a:ea typeface="+mn-ea"/>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938" y="228601"/>
            <a:ext cx="8364537" cy="677863"/>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8938" y="1447800"/>
            <a:ext cx="8364537" cy="2000250"/>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transition xmlns:p14="http://schemas.microsoft.com/office/powerpoint/2010/main">
    <p:fade/>
  </p:transition>
  <p:timing>
    <p:tnLst>
      <p:par>
        <p:cTn xmlns:p14="http://schemas.microsoft.com/office/powerpoint/2010/main" id="1" dur="indefinite" restart="never" nodeType="tmRoot"/>
      </p:par>
    </p:tnLst>
  </p:timing>
  <p:txStyles>
    <p:titleStyle>
      <a:lvl1pPr algn="l" defTabSz="912673" rtl="0" eaLnBrk="0" fontAlgn="base" hangingPunct="0">
        <a:lnSpc>
          <a:spcPct val="90000"/>
        </a:lnSpc>
        <a:spcBef>
          <a:spcPct val="0"/>
        </a:spcBef>
        <a:spcAft>
          <a:spcPct val="0"/>
        </a:spcAft>
        <a:defRPr lang="en-US" sz="4800" kern="1200" spc="-200" dirty="0">
          <a:ln w="3175">
            <a:noFill/>
          </a:ln>
          <a:gradFill flip="none" rotWithShape="1">
            <a:gsLst>
              <a:gs pos="0">
                <a:schemeClr val="tx1"/>
              </a:gs>
              <a:gs pos="86000">
                <a:schemeClr val="tx1"/>
              </a:gs>
            </a:gsLst>
            <a:lin ang="5400000" scaled="0"/>
            <a:tileRect/>
          </a:gradFill>
          <a:effectLst>
            <a:outerShdw blurRad="63500" algn="ctr" rotWithShape="0">
              <a:schemeClr val="tx1">
                <a:alpha val="50000"/>
              </a:schemeClr>
            </a:outerShdw>
          </a:effectLst>
          <a:latin typeface="+mj-lt"/>
          <a:ea typeface="ＭＳ Ｐゴシック" charset="-128"/>
          <a:cs typeface="Arial" charset="0"/>
        </a:defRPr>
      </a:lvl1pPr>
      <a:lvl2pPr algn="l" defTabSz="912673" rtl="0" eaLnBrk="0" fontAlgn="base" hangingPunct="0">
        <a:lnSpc>
          <a:spcPct val="90000"/>
        </a:lnSpc>
        <a:spcBef>
          <a:spcPct val="0"/>
        </a:spcBef>
        <a:spcAft>
          <a:spcPct val="0"/>
        </a:spcAft>
        <a:defRPr sz="4800">
          <a:solidFill>
            <a:schemeClr val="tx1"/>
          </a:solidFill>
          <a:latin typeface="Segoe UI" charset="0"/>
          <a:ea typeface="ＭＳ Ｐゴシック" charset="-128"/>
        </a:defRPr>
      </a:lvl2pPr>
      <a:lvl3pPr algn="l" defTabSz="912673" rtl="0" eaLnBrk="0" fontAlgn="base" hangingPunct="0">
        <a:lnSpc>
          <a:spcPct val="90000"/>
        </a:lnSpc>
        <a:spcBef>
          <a:spcPct val="0"/>
        </a:spcBef>
        <a:spcAft>
          <a:spcPct val="0"/>
        </a:spcAft>
        <a:defRPr sz="4800">
          <a:solidFill>
            <a:schemeClr val="tx1"/>
          </a:solidFill>
          <a:latin typeface="Segoe UI" charset="0"/>
          <a:ea typeface="ＭＳ Ｐゴシック" charset="-128"/>
        </a:defRPr>
      </a:lvl3pPr>
      <a:lvl4pPr algn="l" defTabSz="912673" rtl="0" eaLnBrk="0" fontAlgn="base" hangingPunct="0">
        <a:lnSpc>
          <a:spcPct val="90000"/>
        </a:lnSpc>
        <a:spcBef>
          <a:spcPct val="0"/>
        </a:spcBef>
        <a:spcAft>
          <a:spcPct val="0"/>
        </a:spcAft>
        <a:defRPr sz="4800">
          <a:solidFill>
            <a:schemeClr val="tx1"/>
          </a:solidFill>
          <a:latin typeface="Segoe UI" charset="0"/>
          <a:ea typeface="ＭＳ Ｐゴシック" charset="-128"/>
        </a:defRPr>
      </a:lvl4pPr>
      <a:lvl5pPr algn="l" defTabSz="912673" rtl="0" eaLnBrk="0" fontAlgn="base" hangingPunct="0">
        <a:lnSpc>
          <a:spcPct val="90000"/>
        </a:lnSpc>
        <a:spcBef>
          <a:spcPct val="0"/>
        </a:spcBef>
        <a:spcAft>
          <a:spcPct val="0"/>
        </a:spcAft>
        <a:defRPr sz="4800">
          <a:solidFill>
            <a:schemeClr val="tx1"/>
          </a:solidFill>
          <a:latin typeface="Segoe UI" charset="0"/>
          <a:ea typeface="ＭＳ Ｐゴシック" charset="-128"/>
        </a:defRPr>
      </a:lvl5pPr>
      <a:lvl6pPr marL="457130" algn="l" defTabSz="912673" rtl="0" fontAlgn="base">
        <a:lnSpc>
          <a:spcPct val="90000"/>
        </a:lnSpc>
        <a:spcBef>
          <a:spcPct val="0"/>
        </a:spcBef>
        <a:spcAft>
          <a:spcPct val="0"/>
        </a:spcAft>
        <a:defRPr sz="4800">
          <a:solidFill>
            <a:schemeClr val="tx1"/>
          </a:solidFill>
          <a:latin typeface="Segoe UI" charset="0"/>
          <a:ea typeface="ＭＳ Ｐゴシック" charset="-128"/>
        </a:defRPr>
      </a:lvl6pPr>
      <a:lvl7pPr marL="914259" algn="l" defTabSz="912673" rtl="0" fontAlgn="base">
        <a:lnSpc>
          <a:spcPct val="90000"/>
        </a:lnSpc>
        <a:spcBef>
          <a:spcPct val="0"/>
        </a:spcBef>
        <a:spcAft>
          <a:spcPct val="0"/>
        </a:spcAft>
        <a:defRPr sz="4800">
          <a:solidFill>
            <a:schemeClr val="tx1"/>
          </a:solidFill>
          <a:latin typeface="Segoe UI" charset="0"/>
          <a:ea typeface="ＭＳ Ｐゴシック" charset="-128"/>
        </a:defRPr>
      </a:lvl7pPr>
      <a:lvl8pPr marL="1371390" algn="l" defTabSz="912673" rtl="0" fontAlgn="base">
        <a:lnSpc>
          <a:spcPct val="90000"/>
        </a:lnSpc>
        <a:spcBef>
          <a:spcPct val="0"/>
        </a:spcBef>
        <a:spcAft>
          <a:spcPct val="0"/>
        </a:spcAft>
        <a:defRPr sz="4800">
          <a:solidFill>
            <a:schemeClr val="tx1"/>
          </a:solidFill>
          <a:latin typeface="Segoe UI" charset="0"/>
          <a:ea typeface="ＭＳ Ｐゴシック" charset="-128"/>
        </a:defRPr>
      </a:lvl8pPr>
      <a:lvl9pPr marL="1828519" algn="l" defTabSz="912673" rtl="0" fontAlgn="base">
        <a:lnSpc>
          <a:spcPct val="90000"/>
        </a:lnSpc>
        <a:spcBef>
          <a:spcPct val="0"/>
        </a:spcBef>
        <a:spcAft>
          <a:spcPct val="0"/>
        </a:spcAft>
        <a:defRPr sz="4800">
          <a:solidFill>
            <a:schemeClr val="tx1"/>
          </a:solidFill>
          <a:latin typeface="Segoe UI" charset="0"/>
          <a:ea typeface="ＭＳ Ｐゴシック" charset="-128"/>
        </a:defRPr>
      </a:lvl9pPr>
    </p:titleStyle>
    <p:bodyStyle>
      <a:lvl1pPr marL="399987" indent="-399987" algn="l" defTabSz="912673" rtl="0" eaLnBrk="0" fontAlgn="base" hangingPunct="0">
        <a:lnSpc>
          <a:spcPct val="90000"/>
        </a:lnSpc>
        <a:spcBef>
          <a:spcPct val="20000"/>
        </a:spcBef>
        <a:spcAft>
          <a:spcPct val="0"/>
        </a:spcAft>
        <a:buSzPct val="90000"/>
        <a:buBlip>
          <a:blip r:embed="rId3"/>
        </a:buBlip>
        <a:defRPr sz="3200" kern="1200">
          <a:gradFill>
            <a:gsLst>
              <a:gs pos="0">
                <a:schemeClr val="tx1"/>
              </a:gs>
              <a:gs pos="86000">
                <a:schemeClr val="tx1"/>
              </a:gs>
            </a:gsLst>
            <a:lin ang="5400000" scaled="0"/>
          </a:gradFill>
          <a:effectLst>
            <a:outerShdw blurRad="63500" algn="ctr" rotWithShape="0">
              <a:schemeClr val="tx1">
                <a:alpha val="50000"/>
              </a:schemeClr>
            </a:outerShdw>
          </a:effectLst>
          <a:latin typeface="+mn-lt"/>
          <a:ea typeface="ＭＳ Ｐゴシック" charset="-128"/>
          <a:cs typeface="ＭＳ Ｐゴシック" charset="-128"/>
        </a:defRPr>
      </a:lvl1pPr>
      <a:lvl2pPr marL="746011" indent="-346022" algn="l" defTabSz="912673" rtl="0" eaLnBrk="0" fontAlgn="base" hangingPunct="0">
        <a:lnSpc>
          <a:spcPct val="90000"/>
        </a:lnSpc>
        <a:spcBef>
          <a:spcPct val="20000"/>
        </a:spcBef>
        <a:spcAft>
          <a:spcPct val="0"/>
        </a:spcAft>
        <a:buSzPct val="90000"/>
        <a:buBlip>
          <a:blip r:embed="rId4"/>
        </a:buBlip>
        <a:defRPr sz="2800" kern="1200">
          <a:gradFill>
            <a:gsLst>
              <a:gs pos="0">
                <a:schemeClr val="tx1"/>
              </a:gs>
              <a:gs pos="86000">
                <a:schemeClr val="tx1"/>
              </a:gs>
            </a:gsLst>
            <a:lin ang="5400000" scaled="0"/>
          </a:gradFill>
          <a:effectLst>
            <a:outerShdw blurRad="63500" algn="ctr" rotWithShape="0">
              <a:schemeClr val="tx1">
                <a:alpha val="50000"/>
              </a:schemeClr>
            </a:outerShdw>
          </a:effectLst>
          <a:latin typeface="+mn-lt"/>
          <a:ea typeface="ＭＳ Ｐゴシック" charset="-128"/>
          <a:cs typeface="+mn-cs"/>
        </a:defRPr>
      </a:lvl2pPr>
      <a:lvl3pPr marL="1082509" indent="-336498" algn="l" defTabSz="912673" rtl="0" eaLnBrk="0" fontAlgn="base" hangingPunct="0">
        <a:lnSpc>
          <a:spcPct val="90000"/>
        </a:lnSpc>
        <a:spcBef>
          <a:spcPct val="20000"/>
        </a:spcBef>
        <a:spcAft>
          <a:spcPct val="0"/>
        </a:spcAft>
        <a:buSzPct val="90000"/>
        <a:buBlip>
          <a:blip r:embed="rId4"/>
        </a:buBlip>
        <a:defRPr sz="2400" kern="1200">
          <a:gradFill>
            <a:gsLst>
              <a:gs pos="0">
                <a:schemeClr val="tx1"/>
              </a:gs>
              <a:gs pos="86000">
                <a:schemeClr val="tx1"/>
              </a:gs>
            </a:gsLst>
            <a:lin ang="5400000" scaled="0"/>
          </a:gradFill>
          <a:effectLst>
            <a:outerShdw blurRad="63500" algn="ctr" rotWithShape="0">
              <a:schemeClr val="tx1">
                <a:alpha val="50000"/>
              </a:schemeClr>
            </a:outerShdw>
          </a:effectLst>
          <a:latin typeface="+mn-lt"/>
          <a:ea typeface="ＭＳ Ｐゴシック" charset="-128"/>
          <a:cs typeface="+mn-cs"/>
        </a:defRPr>
      </a:lvl3pPr>
      <a:lvl4pPr marL="1374563" indent="-292055" algn="l" defTabSz="912673" rtl="0" eaLnBrk="0" fontAlgn="base" hangingPunct="0">
        <a:lnSpc>
          <a:spcPct val="90000"/>
        </a:lnSpc>
        <a:spcBef>
          <a:spcPct val="20000"/>
        </a:spcBef>
        <a:spcAft>
          <a:spcPct val="0"/>
        </a:spcAft>
        <a:buSzPct val="90000"/>
        <a:buBlip>
          <a:blip r:embed="rId4"/>
        </a:buBlip>
        <a:defRPr sz="2000" kern="1200">
          <a:gradFill>
            <a:gsLst>
              <a:gs pos="0">
                <a:schemeClr val="tx1"/>
              </a:gs>
              <a:gs pos="86000">
                <a:schemeClr val="tx1"/>
              </a:gs>
            </a:gsLst>
            <a:lin ang="5400000" scaled="0"/>
          </a:gradFill>
          <a:effectLst>
            <a:outerShdw blurRad="63500" algn="ctr" rotWithShape="0">
              <a:schemeClr val="tx1">
                <a:alpha val="50000"/>
              </a:schemeClr>
            </a:outerShdw>
          </a:effectLst>
          <a:latin typeface="+mn-lt"/>
          <a:ea typeface="ＭＳ Ｐゴシック" charset="-128"/>
          <a:cs typeface="+mn-cs"/>
        </a:defRPr>
      </a:lvl4pPr>
      <a:lvl5pPr marL="1660270" indent="-285707" algn="l" defTabSz="912673" rtl="0" eaLnBrk="0" fontAlgn="base" hangingPunct="0">
        <a:lnSpc>
          <a:spcPct val="90000"/>
        </a:lnSpc>
        <a:spcBef>
          <a:spcPct val="20000"/>
        </a:spcBef>
        <a:spcAft>
          <a:spcPct val="0"/>
        </a:spcAft>
        <a:buSzPct val="90000"/>
        <a:buBlip>
          <a:blip r:embed="rId4"/>
        </a:buBlip>
        <a:defRPr sz="2000" kern="1200">
          <a:gradFill>
            <a:gsLst>
              <a:gs pos="0">
                <a:schemeClr val="tx1"/>
              </a:gs>
              <a:gs pos="86000">
                <a:schemeClr val="tx1"/>
              </a:gs>
            </a:gsLst>
            <a:lin ang="5400000" scaled="0"/>
          </a:gradFill>
          <a:effectLst>
            <a:outerShdw blurRad="63500" algn="ctr" rotWithShape="0">
              <a:schemeClr val="tx1">
                <a:alpha val="50000"/>
              </a:schemeClr>
            </a:outerShdw>
          </a:effectLst>
          <a:latin typeface="+mn-lt"/>
          <a:ea typeface="ＭＳ Ｐゴシック" charset="-128"/>
          <a:cs typeface="+mn-cs"/>
        </a:defRPr>
      </a:lvl5pPr>
      <a:lvl6pPr marL="2514113" indent="-228555" algn="l" defTabSz="91422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25" indent="-228555" algn="l" defTabSz="91422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37" indent="-228555" algn="l" defTabSz="91422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48" indent="-228555" algn="l" defTabSz="91422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22" rtl="0" eaLnBrk="1" latinLnBrk="0" hangingPunct="1">
        <a:defRPr sz="1800" kern="1200">
          <a:solidFill>
            <a:schemeClr val="tx1"/>
          </a:solidFill>
          <a:latin typeface="+mn-lt"/>
          <a:ea typeface="+mn-ea"/>
          <a:cs typeface="+mn-cs"/>
        </a:defRPr>
      </a:lvl1pPr>
      <a:lvl2pPr marL="457111" algn="l" defTabSz="914222" rtl="0" eaLnBrk="1" latinLnBrk="0" hangingPunct="1">
        <a:defRPr sz="1800" kern="1200">
          <a:solidFill>
            <a:schemeClr val="tx1"/>
          </a:solidFill>
          <a:latin typeface="+mn-lt"/>
          <a:ea typeface="+mn-ea"/>
          <a:cs typeface="+mn-cs"/>
        </a:defRPr>
      </a:lvl2pPr>
      <a:lvl3pPr marL="914222" algn="l" defTabSz="914222" rtl="0" eaLnBrk="1" latinLnBrk="0" hangingPunct="1">
        <a:defRPr sz="1800" kern="1200">
          <a:solidFill>
            <a:schemeClr val="tx1"/>
          </a:solidFill>
          <a:latin typeface="+mn-lt"/>
          <a:ea typeface="+mn-ea"/>
          <a:cs typeface="+mn-cs"/>
        </a:defRPr>
      </a:lvl3pPr>
      <a:lvl4pPr marL="1371335" algn="l" defTabSz="914222" rtl="0" eaLnBrk="1" latinLnBrk="0" hangingPunct="1">
        <a:defRPr sz="1800" kern="1200">
          <a:solidFill>
            <a:schemeClr val="tx1"/>
          </a:solidFill>
          <a:latin typeface="+mn-lt"/>
          <a:ea typeface="+mn-ea"/>
          <a:cs typeface="+mn-cs"/>
        </a:defRPr>
      </a:lvl4pPr>
      <a:lvl5pPr marL="1828447" algn="l" defTabSz="914222" rtl="0" eaLnBrk="1" latinLnBrk="0" hangingPunct="1">
        <a:defRPr sz="1800" kern="1200">
          <a:solidFill>
            <a:schemeClr val="tx1"/>
          </a:solidFill>
          <a:latin typeface="+mn-lt"/>
          <a:ea typeface="+mn-ea"/>
          <a:cs typeface="+mn-cs"/>
        </a:defRPr>
      </a:lvl5pPr>
      <a:lvl6pPr marL="2285558" algn="l" defTabSz="914222" rtl="0" eaLnBrk="1" latinLnBrk="0" hangingPunct="1">
        <a:defRPr sz="1800" kern="1200">
          <a:solidFill>
            <a:schemeClr val="tx1"/>
          </a:solidFill>
          <a:latin typeface="+mn-lt"/>
          <a:ea typeface="+mn-ea"/>
          <a:cs typeface="+mn-cs"/>
        </a:defRPr>
      </a:lvl6pPr>
      <a:lvl7pPr marL="2742669" algn="l" defTabSz="914222" rtl="0" eaLnBrk="1" latinLnBrk="0" hangingPunct="1">
        <a:defRPr sz="1800" kern="1200">
          <a:solidFill>
            <a:schemeClr val="tx1"/>
          </a:solidFill>
          <a:latin typeface="+mn-lt"/>
          <a:ea typeface="+mn-ea"/>
          <a:cs typeface="+mn-cs"/>
        </a:defRPr>
      </a:lvl7pPr>
      <a:lvl8pPr marL="3199781" algn="l" defTabSz="914222" rtl="0" eaLnBrk="1" latinLnBrk="0" hangingPunct="1">
        <a:defRPr sz="1800" kern="1200">
          <a:solidFill>
            <a:schemeClr val="tx1"/>
          </a:solidFill>
          <a:latin typeface="+mn-lt"/>
          <a:ea typeface="+mn-ea"/>
          <a:cs typeface="+mn-cs"/>
        </a:defRPr>
      </a:lvl8pPr>
      <a:lvl9pPr marL="3656893" algn="l" defTabSz="91422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OCIO_CompBackgrounds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5588"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Grp="1" noChangeArrowheads="1"/>
          </p:cNvSpPr>
          <p:nvPr>
            <p:ph type="title"/>
          </p:nvPr>
        </p:nvSpPr>
        <p:spPr bwMode="auto">
          <a:xfrm>
            <a:off x="685800" y="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7172" name="Rectangle 4"/>
          <p:cNvSpPr>
            <a:spLocks noGrp="1" noChangeArrowheads="1"/>
          </p:cNvSpPr>
          <p:nvPr>
            <p:ph type="body" idx="1"/>
          </p:nvPr>
        </p:nvSpPr>
        <p:spPr bwMode="auto">
          <a:xfrm>
            <a:off x="581028" y="838201"/>
            <a:ext cx="84105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9511" name="Rectangle 7"/>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eaLnBrk="0" hangingPunct="0">
              <a:defRPr sz="1000" baseline="0">
                <a:solidFill>
                  <a:srgbClr val="000000"/>
                </a:solidFill>
                <a:ea typeface="Osaka" charset="0"/>
                <a:cs typeface="Osaka" charset="0"/>
              </a:defRPr>
            </a:lvl1pPr>
          </a:lstStyle>
          <a:p>
            <a:pPr>
              <a:defRPr/>
            </a:pPr>
            <a:fld id="{C040A7EB-FD00-8D4A-9196-560C59BC5582}" type="slidenum">
              <a:rPr lang="en-US"/>
              <a:pPr>
                <a:defRPr/>
              </a:pPr>
              <a:t>‹#›</a:t>
            </a:fld>
            <a:endParaRPr lang="en-US" sz="1400" dirty="0"/>
          </a:p>
        </p:txBody>
      </p:sp>
      <p:pic>
        <p:nvPicPr>
          <p:cNvPr id="7174" name="Picture 10" descr="JPL_Lg_red"/>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050" y="109538"/>
            <a:ext cx="9144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017" r:id="rId1"/>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3600">
          <a:solidFill>
            <a:srgbClr val="FFFFFF"/>
          </a:solidFill>
          <a:latin typeface="+mj-lt"/>
          <a:ea typeface="+mj-ea"/>
          <a:cs typeface="Osaka" pitchFamily="-112" charset="-128"/>
        </a:defRPr>
      </a:lvl1pPr>
      <a:lvl2pPr algn="ctr" rtl="0" eaLnBrk="0" fontAlgn="base" hangingPunct="0">
        <a:spcBef>
          <a:spcPct val="0"/>
        </a:spcBef>
        <a:spcAft>
          <a:spcPct val="0"/>
        </a:spcAft>
        <a:defRPr sz="3600">
          <a:solidFill>
            <a:srgbClr val="FFFFFF"/>
          </a:solidFill>
          <a:latin typeface="Arial" pitchFamily="34" charset="0"/>
          <a:ea typeface="Osaka" pitchFamily="-112" charset="-128"/>
          <a:cs typeface="Osaka" pitchFamily="-112" charset="-128"/>
        </a:defRPr>
      </a:lvl2pPr>
      <a:lvl3pPr algn="ctr" rtl="0" eaLnBrk="0" fontAlgn="base" hangingPunct="0">
        <a:spcBef>
          <a:spcPct val="0"/>
        </a:spcBef>
        <a:spcAft>
          <a:spcPct val="0"/>
        </a:spcAft>
        <a:defRPr sz="3600">
          <a:solidFill>
            <a:srgbClr val="FFFFFF"/>
          </a:solidFill>
          <a:latin typeface="Arial" pitchFamily="34" charset="0"/>
          <a:ea typeface="Osaka" pitchFamily="-112" charset="-128"/>
          <a:cs typeface="Osaka" pitchFamily="-112" charset="-128"/>
        </a:defRPr>
      </a:lvl3pPr>
      <a:lvl4pPr algn="ctr" rtl="0" eaLnBrk="0" fontAlgn="base" hangingPunct="0">
        <a:spcBef>
          <a:spcPct val="0"/>
        </a:spcBef>
        <a:spcAft>
          <a:spcPct val="0"/>
        </a:spcAft>
        <a:defRPr sz="3600">
          <a:solidFill>
            <a:srgbClr val="FFFFFF"/>
          </a:solidFill>
          <a:latin typeface="Arial" pitchFamily="34" charset="0"/>
          <a:ea typeface="Osaka" pitchFamily="-112" charset="-128"/>
          <a:cs typeface="Osaka" pitchFamily="-112" charset="-128"/>
        </a:defRPr>
      </a:lvl4pPr>
      <a:lvl5pPr algn="ctr" rtl="0" eaLnBrk="0" fontAlgn="base" hangingPunct="0">
        <a:spcBef>
          <a:spcPct val="0"/>
        </a:spcBef>
        <a:spcAft>
          <a:spcPct val="0"/>
        </a:spcAft>
        <a:defRPr sz="3600">
          <a:solidFill>
            <a:srgbClr val="FFFFFF"/>
          </a:solidFill>
          <a:latin typeface="Arial" pitchFamily="34" charset="0"/>
          <a:ea typeface="Osaka" pitchFamily="-112" charset="-128"/>
          <a:cs typeface="Osaka" pitchFamily="-112" charset="-128"/>
        </a:defRPr>
      </a:lvl5pPr>
      <a:lvl6pPr marL="457130" algn="ctr" rtl="0" fontAlgn="base">
        <a:spcBef>
          <a:spcPct val="0"/>
        </a:spcBef>
        <a:spcAft>
          <a:spcPct val="0"/>
        </a:spcAft>
        <a:defRPr sz="4400">
          <a:solidFill>
            <a:srgbClr val="1B3377"/>
          </a:solidFill>
          <a:latin typeface="Arial" pitchFamily="34" charset="0"/>
          <a:ea typeface="Osaka" pitchFamily="-112" charset="-128"/>
        </a:defRPr>
      </a:lvl6pPr>
      <a:lvl7pPr marL="914259" algn="ctr" rtl="0" fontAlgn="base">
        <a:spcBef>
          <a:spcPct val="0"/>
        </a:spcBef>
        <a:spcAft>
          <a:spcPct val="0"/>
        </a:spcAft>
        <a:defRPr sz="4400">
          <a:solidFill>
            <a:srgbClr val="1B3377"/>
          </a:solidFill>
          <a:latin typeface="Arial" pitchFamily="34" charset="0"/>
          <a:ea typeface="Osaka" pitchFamily="-112" charset="-128"/>
        </a:defRPr>
      </a:lvl7pPr>
      <a:lvl8pPr marL="1371390" algn="ctr" rtl="0" fontAlgn="base">
        <a:spcBef>
          <a:spcPct val="0"/>
        </a:spcBef>
        <a:spcAft>
          <a:spcPct val="0"/>
        </a:spcAft>
        <a:defRPr sz="4400">
          <a:solidFill>
            <a:srgbClr val="1B3377"/>
          </a:solidFill>
          <a:latin typeface="Arial" pitchFamily="34" charset="0"/>
          <a:ea typeface="Osaka" pitchFamily="-112" charset="-128"/>
        </a:defRPr>
      </a:lvl8pPr>
      <a:lvl9pPr marL="1828519" algn="ctr" rtl="0" fontAlgn="base">
        <a:spcBef>
          <a:spcPct val="0"/>
        </a:spcBef>
        <a:spcAft>
          <a:spcPct val="0"/>
        </a:spcAft>
        <a:defRPr sz="4400">
          <a:solidFill>
            <a:srgbClr val="1B3377"/>
          </a:solidFill>
          <a:latin typeface="Arial" pitchFamily="34" charset="0"/>
          <a:ea typeface="Osaka" pitchFamily="-112" charset="-128"/>
        </a:defRPr>
      </a:lvl9pPr>
    </p:titleStyle>
    <p:bodyStyle>
      <a:lvl1pPr marL="342848" indent="-342848" algn="l" rtl="0" eaLnBrk="0" fontAlgn="base" hangingPunct="0">
        <a:spcBef>
          <a:spcPct val="20000"/>
        </a:spcBef>
        <a:spcAft>
          <a:spcPct val="0"/>
        </a:spcAft>
        <a:buClr>
          <a:schemeClr val="bg2"/>
        </a:buClr>
        <a:buFont typeface="Wingdings" charset="0"/>
        <a:buChar char="§"/>
        <a:defRPr sz="2800">
          <a:solidFill>
            <a:srgbClr val="1B3377"/>
          </a:solidFill>
          <a:latin typeface="+mn-lt"/>
          <a:ea typeface="+mn-ea"/>
          <a:cs typeface="Osaka" pitchFamily="-112" charset="-128"/>
        </a:defRPr>
      </a:lvl1pPr>
      <a:lvl2pPr marL="742836" indent="-285707" algn="l" rtl="0" eaLnBrk="0" fontAlgn="base" hangingPunct="0">
        <a:spcBef>
          <a:spcPct val="20000"/>
        </a:spcBef>
        <a:spcAft>
          <a:spcPct val="0"/>
        </a:spcAft>
        <a:buChar char="–"/>
        <a:defRPr sz="2400">
          <a:solidFill>
            <a:srgbClr val="1B3377"/>
          </a:solidFill>
          <a:latin typeface="+mn-lt"/>
          <a:ea typeface="+mn-ea"/>
          <a:cs typeface="Osaka" pitchFamily="-112" charset="-128"/>
        </a:defRPr>
      </a:lvl2pPr>
      <a:lvl3pPr marL="1142824" indent="-228564" algn="l" rtl="0" eaLnBrk="0" fontAlgn="base" hangingPunct="0">
        <a:spcBef>
          <a:spcPct val="20000"/>
        </a:spcBef>
        <a:spcAft>
          <a:spcPct val="0"/>
        </a:spcAft>
        <a:buChar char="•"/>
        <a:defRPr sz="2000">
          <a:solidFill>
            <a:srgbClr val="1B3377"/>
          </a:solidFill>
          <a:latin typeface="+mn-lt"/>
          <a:ea typeface="+mn-ea"/>
          <a:cs typeface="Osaka" pitchFamily="-112" charset="-128"/>
        </a:defRPr>
      </a:lvl3pPr>
      <a:lvl4pPr marL="1599954" indent="-228564" algn="l" rtl="0" eaLnBrk="0" fontAlgn="base" hangingPunct="0">
        <a:spcBef>
          <a:spcPct val="20000"/>
        </a:spcBef>
        <a:spcAft>
          <a:spcPct val="0"/>
        </a:spcAft>
        <a:buChar char="–"/>
        <a:defRPr sz="2000">
          <a:solidFill>
            <a:srgbClr val="1B3377"/>
          </a:solidFill>
          <a:latin typeface="+mn-lt"/>
          <a:ea typeface="+mn-ea"/>
          <a:cs typeface="Osaka" pitchFamily="-112" charset="-128"/>
        </a:defRPr>
      </a:lvl4pPr>
      <a:lvl5pPr marL="2057085" indent="-228564" algn="l" rtl="0" eaLnBrk="0" fontAlgn="base" hangingPunct="0">
        <a:spcBef>
          <a:spcPct val="20000"/>
        </a:spcBef>
        <a:spcAft>
          <a:spcPct val="0"/>
        </a:spcAft>
        <a:buChar char="»"/>
        <a:defRPr sz="2000">
          <a:solidFill>
            <a:srgbClr val="1B3377"/>
          </a:solidFill>
          <a:latin typeface="+mn-lt"/>
          <a:ea typeface="+mn-ea"/>
          <a:cs typeface="Osaka" pitchFamily="-112" charset="-128"/>
        </a:defRPr>
      </a:lvl5pPr>
      <a:lvl6pPr marL="2514215" indent="-228564" algn="l" rtl="0" fontAlgn="base">
        <a:spcBef>
          <a:spcPct val="20000"/>
        </a:spcBef>
        <a:spcAft>
          <a:spcPct val="0"/>
        </a:spcAft>
        <a:buChar char="»"/>
        <a:defRPr sz="2000">
          <a:solidFill>
            <a:srgbClr val="1B3377"/>
          </a:solidFill>
          <a:latin typeface="+mn-lt"/>
          <a:ea typeface="+mn-ea"/>
        </a:defRPr>
      </a:lvl6pPr>
      <a:lvl7pPr marL="2971344" indent="-228564" algn="l" rtl="0" fontAlgn="base">
        <a:spcBef>
          <a:spcPct val="20000"/>
        </a:spcBef>
        <a:spcAft>
          <a:spcPct val="0"/>
        </a:spcAft>
        <a:buChar char="»"/>
        <a:defRPr sz="2000">
          <a:solidFill>
            <a:srgbClr val="1B3377"/>
          </a:solidFill>
          <a:latin typeface="+mn-lt"/>
          <a:ea typeface="+mn-ea"/>
        </a:defRPr>
      </a:lvl7pPr>
      <a:lvl8pPr marL="3428475" indent="-228564" algn="l" rtl="0" fontAlgn="base">
        <a:spcBef>
          <a:spcPct val="20000"/>
        </a:spcBef>
        <a:spcAft>
          <a:spcPct val="0"/>
        </a:spcAft>
        <a:buChar char="»"/>
        <a:defRPr sz="2000">
          <a:solidFill>
            <a:srgbClr val="1B3377"/>
          </a:solidFill>
          <a:latin typeface="+mn-lt"/>
          <a:ea typeface="+mn-ea"/>
        </a:defRPr>
      </a:lvl8pPr>
      <a:lvl9pPr marL="3885603" indent="-228564" algn="l" rtl="0" fontAlgn="base">
        <a:spcBef>
          <a:spcPct val="20000"/>
        </a:spcBef>
        <a:spcAft>
          <a:spcPct val="0"/>
        </a:spcAft>
        <a:buChar char="»"/>
        <a:defRPr sz="2000">
          <a:solidFill>
            <a:srgbClr val="1B3377"/>
          </a:solidFill>
          <a:latin typeface="+mn-lt"/>
          <a:ea typeface="+mn-ea"/>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218" name="Picture 13" descr="OCIO_SlideBkgr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3174"/>
            <a:ext cx="9145588"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9220" name="Rectangle 3"/>
          <p:cNvSpPr>
            <a:spLocks noGrp="1" noChangeArrowheads="1"/>
          </p:cNvSpPr>
          <p:nvPr>
            <p:ph type="body" idx="1"/>
          </p:nvPr>
        </p:nvSpPr>
        <p:spPr bwMode="auto">
          <a:xfrm>
            <a:off x="581028" y="1981200"/>
            <a:ext cx="79533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l" eaLnBrk="0" hangingPunct="0">
              <a:spcBef>
                <a:spcPct val="0"/>
              </a:spcBef>
              <a:buFontTx/>
              <a:buNone/>
              <a:defRPr sz="1400" i="0" baseline="0">
                <a:solidFill>
                  <a:srgbClr val="000000"/>
                </a:solidFill>
                <a:ea typeface="Osaka" charset="-128"/>
                <a:cs typeface="Osaka" charset="-128"/>
              </a:defRPr>
            </a:lvl1pPr>
          </a:lstStyle>
          <a:p>
            <a:pPr>
              <a:defRPr/>
            </a:pPr>
            <a:r>
              <a:rPr lang="en-US"/>
              <a:t>	</a:t>
            </a:r>
          </a:p>
        </p:txBody>
      </p:sp>
      <p:sp>
        <p:nvSpPr>
          <p:cNvPr id="8197" name="Rectangle 5"/>
          <p:cNvSpPr>
            <a:spLocks noGrp="1" noChangeArrowheads="1"/>
          </p:cNvSpPr>
          <p:nvPr>
            <p:ph type="ftr" sz="quarter" idx="3"/>
          </p:nvPr>
        </p:nvSpPr>
        <p:spPr bwMode="auto">
          <a:xfrm>
            <a:off x="3124200" y="6248400"/>
            <a:ext cx="3048000" cy="45720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eaLnBrk="0" hangingPunct="0">
              <a:spcBef>
                <a:spcPct val="0"/>
              </a:spcBef>
              <a:buFontTx/>
              <a:buNone/>
              <a:defRPr sz="1400" i="0" baseline="0">
                <a:solidFill>
                  <a:srgbClr val="000000"/>
                </a:solidFill>
                <a:ea typeface="Osaka" charset="-128"/>
                <a:cs typeface="Osaka" charset="-128"/>
              </a:defRPr>
            </a:lvl1pPr>
          </a:lstStyle>
          <a:p>
            <a:pPr>
              <a:defRPr/>
            </a:pPr>
            <a:endParaRPr lang="en-US"/>
          </a:p>
        </p:txBody>
      </p:sp>
      <p:sp>
        <p:nvSpPr>
          <p:cNvPr id="8198" name="Rectangle 6"/>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eaLnBrk="0" hangingPunct="0">
              <a:defRPr sz="1400" baseline="0">
                <a:solidFill>
                  <a:srgbClr val="000000"/>
                </a:solidFill>
                <a:ea typeface="Osaka" charset="0"/>
                <a:cs typeface="Osaka" charset="0"/>
              </a:defRPr>
            </a:lvl1pPr>
          </a:lstStyle>
          <a:p>
            <a:pPr>
              <a:defRPr/>
            </a:pPr>
            <a:fld id="{DFEA8A5E-D9F0-3B4A-877F-4A381FF6B95A}" type="slidenum">
              <a:rPr lang="en-US"/>
              <a:pPr>
                <a:defRPr/>
              </a:pPr>
              <a:t>‹#›</a:t>
            </a:fld>
            <a:endParaRPr lang="en-US"/>
          </a:p>
        </p:txBody>
      </p:sp>
      <p:pic>
        <p:nvPicPr>
          <p:cNvPr id="9224" name="Picture 10" descr="JPL_Lg_red"/>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050" y="109538"/>
            <a:ext cx="9144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018" r:id="rId1"/>
  </p:sldLayoutIdLst>
  <p:timing>
    <p:tnLst>
      <p:par>
        <p:cTn xmlns:p14="http://schemas.microsoft.com/office/powerpoint/2010/main" id="1" dur="indefinite" restart="never" nodeType="tmRoot"/>
      </p:par>
    </p:tnLst>
  </p:timing>
  <p:hf hdr="0" ftr="0"/>
  <p:txStyles>
    <p:titleStyle>
      <a:lvl1pPr algn="ctr" rtl="0" eaLnBrk="0" fontAlgn="base" hangingPunct="0">
        <a:spcBef>
          <a:spcPct val="0"/>
        </a:spcBef>
        <a:spcAft>
          <a:spcPct val="0"/>
        </a:spcAft>
        <a:defRPr sz="3600">
          <a:solidFill>
            <a:srgbClr val="1B3377"/>
          </a:solidFill>
          <a:latin typeface="+mj-lt"/>
          <a:ea typeface="+mj-ea"/>
          <a:cs typeface="Osaka" pitchFamily="-112" charset="-128"/>
        </a:defRPr>
      </a:lvl1pPr>
      <a:lvl2pPr algn="ctr" rtl="0" eaLnBrk="0" fontAlgn="base" hangingPunct="0">
        <a:spcBef>
          <a:spcPct val="0"/>
        </a:spcBef>
        <a:spcAft>
          <a:spcPct val="0"/>
        </a:spcAft>
        <a:defRPr sz="3600">
          <a:solidFill>
            <a:srgbClr val="1B3377"/>
          </a:solidFill>
          <a:latin typeface="Arial" pitchFamily="34" charset="0"/>
          <a:ea typeface="Osaka" pitchFamily="-112" charset="-128"/>
          <a:cs typeface="Osaka" pitchFamily="-112" charset="-128"/>
        </a:defRPr>
      </a:lvl2pPr>
      <a:lvl3pPr algn="ctr" rtl="0" eaLnBrk="0" fontAlgn="base" hangingPunct="0">
        <a:spcBef>
          <a:spcPct val="0"/>
        </a:spcBef>
        <a:spcAft>
          <a:spcPct val="0"/>
        </a:spcAft>
        <a:defRPr sz="3600">
          <a:solidFill>
            <a:srgbClr val="1B3377"/>
          </a:solidFill>
          <a:latin typeface="Arial" pitchFamily="34" charset="0"/>
          <a:ea typeface="Osaka" pitchFamily="-112" charset="-128"/>
          <a:cs typeface="Osaka" pitchFamily="-112" charset="-128"/>
        </a:defRPr>
      </a:lvl3pPr>
      <a:lvl4pPr algn="ctr" rtl="0" eaLnBrk="0" fontAlgn="base" hangingPunct="0">
        <a:spcBef>
          <a:spcPct val="0"/>
        </a:spcBef>
        <a:spcAft>
          <a:spcPct val="0"/>
        </a:spcAft>
        <a:defRPr sz="3600">
          <a:solidFill>
            <a:srgbClr val="1B3377"/>
          </a:solidFill>
          <a:latin typeface="Arial" pitchFamily="34" charset="0"/>
          <a:ea typeface="Osaka" pitchFamily="-112" charset="-128"/>
          <a:cs typeface="Osaka" pitchFamily="-112" charset="-128"/>
        </a:defRPr>
      </a:lvl4pPr>
      <a:lvl5pPr algn="ctr" rtl="0" eaLnBrk="0" fontAlgn="base" hangingPunct="0">
        <a:spcBef>
          <a:spcPct val="0"/>
        </a:spcBef>
        <a:spcAft>
          <a:spcPct val="0"/>
        </a:spcAft>
        <a:defRPr sz="3600">
          <a:solidFill>
            <a:srgbClr val="1B3377"/>
          </a:solidFill>
          <a:latin typeface="Arial" pitchFamily="34" charset="0"/>
          <a:ea typeface="Osaka" pitchFamily="-112" charset="-128"/>
          <a:cs typeface="Osaka" pitchFamily="-112" charset="-128"/>
        </a:defRPr>
      </a:lvl5pPr>
      <a:lvl6pPr marL="457130" algn="ctr" rtl="0" fontAlgn="base">
        <a:spcBef>
          <a:spcPct val="0"/>
        </a:spcBef>
        <a:spcAft>
          <a:spcPct val="0"/>
        </a:spcAft>
        <a:defRPr sz="4400">
          <a:solidFill>
            <a:srgbClr val="1B3377"/>
          </a:solidFill>
          <a:latin typeface="Arial" pitchFamily="34" charset="0"/>
          <a:ea typeface="Osaka" pitchFamily="-112" charset="-128"/>
        </a:defRPr>
      </a:lvl6pPr>
      <a:lvl7pPr marL="914259" algn="ctr" rtl="0" fontAlgn="base">
        <a:spcBef>
          <a:spcPct val="0"/>
        </a:spcBef>
        <a:spcAft>
          <a:spcPct val="0"/>
        </a:spcAft>
        <a:defRPr sz="4400">
          <a:solidFill>
            <a:srgbClr val="1B3377"/>
          </a:solidFill>
          <a:latin typeface="Arial" pitchFamily="34" charset="0"/>
          <a:ea typeface="Osaka" pitchFamily="-112" charset="-128"/>
        </a:defRPr>
      </a:lvl7pPr>
      <a:lvl8pPr marL="1371390" algn="ctr" rtl="0" fontAlgn="base">
        <a:spcBef>
          <a:spcPct val="0"/>
        </a:spcBef>
        <a:spcAft>
          <a:spcPct val="0"/>
        </a:spcAft>
        <a:defRPr sz="4400">
          <a:solidFill>
            <a:srgbClr val="1B3377"/>
          </a:solidFill>
          <a:latin typeface="Arial" pitchFamily="34" charset="0"/>
          <a:ea typeface="Osaka" pitchFamily="-112" charset="-128"/>
        </a:defRPr>
      </a:lvl8pPr>
      <a:lvl9pPr marL="1828519" algn="ctr" rtl="0" fontAlgn="base">
        <a:spcBef>
          <a:spcPct val="0"/>
        </a:spcBef>
        <a:spcAft>
          <a:spcPct val="0"/>
        </a:spcAft>
        <a:defRPr sz="4400">
          <a:solidFill>
            <a:srgbClr val="1B3377"/>
          </a:solidFill>
          <a:latin typeface="Arial" pitchFamily="34" charset="0"/>
          <a:ea typeface="Osaka" pitchFamily="-112" charset="-128"/>
        </a:defRPr>
      </a:lvl9pPr>
    </p:titleStyle>
    <p:bodyStyle>
      <a:lvl1pPr marL="342848" indent="-342848" algn="l" rtl="0" eaLnBrk="0" fontAlgn="base" hangingPunct="0">
        <a:spcBef>
          <a:spcPct val="20000"/>
        </a:spcBef>
        <a:spcAft>
          <a:spcPct val="0"/>
        </a:spcAft>
        <a:buClr>
          <a:schemeClr val="bg2"/>
        </a:buClr>
        <a:buFont typeface="Wingdings" charset="0"/>
        <a:buChar char="§"/>
        <a:defRPr sz="2800">
          <a:solidFill>
            <a:srgbClr val="1B3377"/>
          </a:solidFill>
          <a:latin typeface="+mn-lt"/>
          <a:ea typeface="+mn-ea"/>
          <a:cs typeface="Osaka" pitchFamily="-112" charset="-128"/>
        </a:defRPr>
      </a:lvl1pPr>
      <a:lvl2pPr marL="742836" indent="-285707" algn="l" rtl="0" eaLnBrk="0" fontAlgn="base" hangingPunct="0">
        <a:spcBef>
          <a:spcPct val="20000"/>
        </a:spcBef>
        <a:spcAft>
          <a:spcPct val="0"/>
        </a:spcAft>
        <a:buChar char="–"/>
        <a:defRPr sz="2400">
          <a:solidFill>
            <a:srgbClr val="1B3377"/>
          </a:solidFill>
          <a:latin typeface="+mn-lt"/>
          <a:ea typeface="+mn-ea"/>
          <a:cs typeface="Osaka" pitchFamily="-112" charset="-128"/>
        </a:defRPr>
      </a:lvl2pPr>
      <a:lvl3pPr marL="1142824" indent="-228564" algn="l" rtl="0" eaLnBrk="0" fontAlgn="base" hangingPunct="0">
        <a:spcBef>
          <a:spcPct val="20000"/>
        </a:spcBef>
        <a:spcAft>
          <a:spcPct val="0"/>
        </a:spcAft>
        <a:buChar char="•"/>
        <a:defRPr sz="2000">
          <a:solidFill>
            <a:srgbClr val="1B3377"/>
          </a:solidFill>
          <a:latin typeface="+mn-lt"/>
          <a:ea typeface="+mn-ea"/>
          <a:cs typeface="Osaka" pitchFamily="-112" charset="-128"/>
        </a:defRPr>
      </a:lvl3pPr>
      <a:lvl4pPr marL="1599954" indent="-228564" algn="l" rtl="0" eaLnBrk="0" fontAlgn="base" hangingPunct="0">
        <a:spcBef>
          <a:spcPct val="20000"/>
        </a:spcBef>
        <a:spcAft>
          <a:spcPct val="0"/>
        </a:spcAft>
        <a:buChar char="–"/>
        <a:defRPr sz="2000">
          <a:solidFill>
            <a:srgbClr val="1B3377"/>
          </a:solidFill>
          <a:latin typeface="+mn-lt"/>
          <a:ea typeface="+mn-ea"/>
          <a:cs typeface="Osaka" pitchFamily="-112" charset="-128"/>
        </a:defRPr>
      </a:lvl4pPr>
      <a:lvl5pPr marL="2057085" indent="-228564" algn="l" rtl="0" eaLnBrk="0" fontAlgn="base" hangingPunct="0">
        <a:spcBef>
          <a:spcPct val="20000"/>
        </a:spcBef>
        <a:spcAft>
          <a:spcPct val="0"/>
        </a:spcAft>
        <a:buChar char="»"/>
        <a:defRPr sz="2000">
          <a:solidFill>
            <a:srgbClr val="1B3377"/>
          </a:solidFill>
          <a:latin typeface="+mn-lt"/>
          <a:ea typeface="+mn-ea"/>
          <a:cs typeface="Osaka" pitchFamily="-112" charset="-128"/>
        </a:defRPr>
      </a:lvl5pPr>
      <a:lvl6pPr marL="2514215" indent="-228564" algn="l" rtl="0" fontAlgn="base">
        <a:spcBef>
          <a:spcPct val="20000"/>
        </a:spcBef>
        <a:spcAft>
          <a:spcPct val="0"/>
        </a:spcAft>
        <a:buChar char="»"/>
        <a:defRPr sz="2000">
          <a:solidFill>
            <a:srgbClr val="1B3377"/>
          </a:solidFill>
          <a:latin typeface="+mn-lt"/>
          <a:ea typeface="+mn-ea"/>
        </a:defRPr>
      </a:lvl6pPr>
      <a:lvl7pPr marL="2971344" indent="-228564" algn="l" rtl="0" fontAlgn="base">
        <a:spcBef>
          <a:spcPct val="20000"/>
        </a:spcBef>
        <a:spcAft>
          <a:spcPct val="0"/>
        </a:spcAft>
        <a:buChar char="»"/>
        <a:defRPr sz="2000">
          <a:solidFill>
            <a:srgbClr val="1B3377"/>
          </a:solidFill>
          <a:latin typeface="+mn-lt"/>
          <a:ea typeface="+mn-ea"/>
        </a:defRPr>
      </a:lvl7pPr>
      <a:lvl8pPr marL="3428475" indent="-228564" algn="l" rtl="0" fontAlgn="base">
        <a:spcBef>
          <a:spcPct val="20000"/>
        </a:spcBef>
        <a:spcAft>
          <a:spcPct val="0"/>
        </a:spcAft>
        <a:buChar char="»"/>
        <a:defRPr sz="2000">
          <a:solidFill>
            <a:srgbClr val="1B3377"/>
          </a:solidFill>
          <a:latin typeface="+mn-lt"/>
          <a:ea typeface="+mn-ea"/>
        </a:defRPr>
      </a:lvl8pPr>
      <a:lvl9pPr marL="3885603" indent="-228564" algn="l" rtl="0" fontAlgn="base">
        <a:spcBef>
          <a:spcPct val="20000"/>
        </a:spcBef>
        <a:spcAft>
          <a:spcPct val="0"/>
        </a:spcAft>
        <a:buChar char="»"/>
        <a:defRPr sz="2000">
          <a:solidFill>
            <a:srgbClr val="1B3377"/>
          </a:solidFill>
          <a:latin typeface="+mn-lt"/>
          <a:ea typeface="+mn-ea"/>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9250" y="523875"/>
            <a:ext cx="7086600" cy="731838"/>
          </a:xfrm>
          <a:prstGeom prst="rect">
            <a:avLst/>
          </a:prstGeom>
        </p:spPr>
        <p:txBody>
          <a:bodyPr vert="horz" lIns="91425" tIns="45713" rIns="91425" bIns="45713" rtlCol="0" anchor="ctr">
            <a:noAutofit/>
            <a:scene3d>
              <a:camera prst="orthographicFront"/>
              <a:lightRig rig="morning" dir="t">
                <a:rot lat="0" lon="0" rev="2400000"/>
              </a:lightRig>
            </a:scene3d>
            <a:sp3d extrusionH="63500" contourW="6350">
              <a:bevelT w="19050" h="50800" prst="softRound"/>
              <a:contourClr>
                <a:schemeClr val="bg1"/>
              </a:contourClr>
            </a:sp3d>
          </a:bodyPr>
          <a:lstStyle/>
          <a:p>
            <a:r>
              <a:rPr lang="en-US" dirty="0" smtClean="0"/>
              <a:t>Click to edit Master title style</a:t>
            </a:r>
            <a:endParaRPr dirty="0"/>
          </a:p>
        </p:txBody>
      </p:sp>
      <p:sp>
        <p:nvSpPr>
          <p:cNvPr id="3" name="Text Placeholder 2"/>
          <p:cNvSpPr>
            <a:spLocks noGrp="1"/>
          </p:cNvSpPr>
          <p:nvPr>
            <p:ph type="body" idx="1"/>
          </p:nvPr>
        </p:nvSpPr>
        <p:spPr>
          <a:xfrm>
            <a:off x="349250" y="1600203"/>
            <a:ext cx="7086600" cy="4525963"/>
          </a:xfrm>
          <a:prstGeom prst="rect">
            <a:avLst/>
          </a:prstGeom>
        </p:spPr>
        <p:txBody>
          <a:bodyPr vert="horz" wrap="square" lIns="91425" tIns="45713" rIns="91425" bIns="45713" numCol="1" anchor="t" anchorCtr="0" compatLnSpc="1">
            <a:prstTxWarp prst="textNoShape">
              <a:avLst/>
            </a:prstTxWarp>
            <a:normAutofit/>
            <a:sp3d>
              <a:contourClr>
                <a:schemeClr val="bg1"/>
              </a:contourClr>
            </a:sp3d>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16200000">
            <a:off x="7562851" y="4694240"/>
            <a:ext cx="2133600" cy="365125"/>
          </a:xfrm>
          <a:prstGeom prst="rect">
            <a:avLst/>
          </a:prstGeom>
        </p:spPr>
        <p:txBody>
          <a:bodyPr vert="horz" wrap="square" lIns="45713" tIns="45713" rIns="45713" bIns="45713" numCol="1" anchor="ctr" anchorCtr="0" compatLnSpc="1">
            <a:prstTxWarp prst="textNoShape">
              <a:avLst/>
            </a:prstTxWarp>
            <a:sp3d extrusionH="6350">
              <a:bevelT w="6350" h="6350" prst="softRound"/>
              <a:contourClr>
                <a:schemeClr val="bg1"/>
              </a:contourClr>
            </a:sp3d>
          </a:bodyPr>
          <a:lstStyle>
            <a:lvl1pPr>
              <a:spcBef>
                <a:spcPct val="50000"/>
              </a:spcBef>
              <a:buFont typeface="Wingdings" charset="0"/>
              <a:buNone/>
              <a:defRPr sz="1800">
                <a:solidFill>
                  <a:srgbClr val="A8AEB5"/>
                </a:solidFill>
                <a:effectLst>
                  <a:outerShdw blurRad="38100" dist="38100" dir="2700000" algn="tl">
                    <a:srgbClr val="DDDDDD"/>
                  </a:outerShdw>
                </a:effectLst>
              </a:defRPr>
            </a:lvl1pPr>
          </a:lstStyle>
          <a:p>
            <a:pPr>
              <a:defRPr/>
            </a:pPr>
            <a:fld id="{E45EB37B-7FB4-5147-91B4-AC7C5BF790E6}" type="datetime1">
              <a:rPr lang="en-US"/>
              <a:pPr>
                <a:defRPr/>
              </a:pPr>
              <a:t>6/15/11</a:t>
            </a:fld>
            <a:endParaRPr lang="en-US"/>
          </a:p>
        </p:txBody>
      </p:sp>
      <p:sp>
        <p:nvSpPr>
          <p:cNvPr id="6" name="Slide Number Placeholder 5"/>
          <p:cNvSpPr>
            <a:spLocks noGrp="1"/>
          </p:cNvSpPr>
          <p:nvPr>
            <p:ph type="sldNum" sz="quarter" idx="4"/>
          </p:nvPr>
        </p:nvSpPr>
        <p:spPr>
          <a:xfrm>
            <a:off x="8040689" y="6181728"/>
            <a:ext cx="808037" cy="365125"/>
          </a:xfrm>
          <a:prstGeom prst="rect">
            <a:avLst/>
          </a:prstGeom>
        </p:spPr>
        <p:txBody>
          <a:bodyPr vert="horz" wrap="square" lIns="45713" tIns="45713" rIns="45713" bIns="45713" numCol="1" anchor="ctr" anchorCtr="0" compatLnSpc="1">
            <a:prstTxWarp prst="textNoShape">
              <a:avLst/>
            </a:prstTxWarp>
            <a:sp3d extrusionH="6350">
              <a:bevelT w="6350" h="6350" prst="softRound"/>
              <a:contourClr>
                <a:schemeClr val="bg1"/>
              </a:contourClr>
            </a:sp3d>
          </a:bodyPr>
          <a:lstStyle>
            <a:lvl1pPr algn="r">
              <a:spcBef>
                <a:spcPct val="50000"/>
              </a:spcBef>
              <a:buFont typeface="Wingdings" charset="0"/>
              <a:buNone/>
              <a:defRPr sz="4500">
                <a:solidFill>
                  <a:srgbClr val="A8AEB5"/>
                </a:solidFill>
                <a:effectLst>
                  <a:outerShdw blurRad="38100" dist="38100" dir="2700000" algn="tl">
                    <a:srgbClr val="DDDDDD"/>
                  </a:outerShdw>
                </a:effectLst>
              </a:defRPr>
            </a:lvl1pPr>
          </a:lstStyle>
          <a:p>
            <a:pPr>
              <a:defRPr/>
            </a:pPr>
            <a:fld id="{57ABB8C0-5C76-C543-BCAC-DABD2B40CB7E}" type="slidenum">
              <a:rPr lang="en-US"/>
              <a:pPr>
                <a:defRPr/>
              </a:pPr>
              <a:t>‹#›</a:t>
            </a:fld>
            <a:endParaRPr lang="en-US"/>
          </a:p>
        </p:txBody>
      </p:sp>
      <p:pic>
        <p:nvPicPr>
          <p:cNvPr id="11270" name="Picture 6" descr="bevelDivide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1" y="0"/>
            <a:ext cx="106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7"/>
          <p:cNvSpPr>
            <a:spLocks noGrp="1"/>
          </p:cNvSpPr>
          <p:nvPr>
            <p:ph type="ftr" sz="quarter" idx="3"/>
          </p:nvPr>
        </p:nvSpPr>
        <p:spPr>
          <a:xfrm rot="16200000">
            <a:off x="5770563" y="3208340"/>
            <a:ext cx="5105400" cy="365125"/>
          </a:xfrm>
          <a:prstGeom prst="rect">
            <a:avLst/>
          </a:prstGeom>
        </p:spPr>
        <p:txBody>
          <a:bodyPr vert="horz" wrap="square" lIns="45713" tIns="45713" rIns="45713" bIns="45713" numCol="1" anchor="t" anchorCtr="0" compatLnSpc="1">
            <a:prstTxWarp prst="textNoShape">
              <a:avLst/>
            </a:prstTxWarp>
            <a:noAutofit/>
          </a:bodyPr>
          <a:lstStyle>
            <a:lvl1pPr>
              <a:spcBef>
                <a:spcPts val="2400"/>
              </a:spcBef>
              <a:buClr>
                <a:srgbClr val="32363B"/>
              </a:buClr>
              <a:buSzPct val="100000"/>
              <a:buFont typeface="Wingdings 2" charset="0"/>
              <a:buNone/>
              <a:defRPr sz="2200" b="1" baseline="0">
                <a:solidFill>
                  <a:srgbClr val="7D8691"/>
                </a:solidFill>
                <a:effectLst>
                  <a:outerShdw blurRad="38100" dist="38100" dir="2700000" algn="tl">
                    <a:srgbClr val="DDDDDD"/>
                  </a:outerShdw>
                </a:effectLst>
                <a:latin typeface="Eurostile" charset="0"/>
              </a:defRPr>
            </a:lvl1pPr>
          </a:lstStyle>
          <a:p>
            <a:pPr>
              <a:defRPr/>
            </a:pPr>
            <a:endParaRPr lang="en-US"/>
          </a:p>
        </p:txBody>
      </p:sp>
      <p:pic>
        <p:nvPicPr>
          <p:cNvPr id="11272" name="Picture 10" descr="JPL_Lg_red"/>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050" y="109538"/>
            <a:ext cx="9144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019" r:id="rId1"/>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600" kern="1200">
          <a:solidFill>
            <a:schemeClr val="tx2"/>
          </a:solidFill>
          <a:effectLst>
            <a:innerShdw blurRad="63500" dist="50800" dir="5400000">
              <a:schemeClr val="bg1">
                <a:alpha val="50000"/>
              </a:schemeClr>
            </a:innerShdw>
          </a:effectLst>
          <a:latin typeface="+mj-lt"/>
          <a:ea typeface="ＭＳ Ｐゴシック" charset="-128"/>
          <a:cs typeface="ＭＳ Ｐゴシック" charset="-128"/>
        </a:defRPr>
      </a:lvl1pPr>
      <a:lvl2pPr algn="l" rtl="0" eaLnBrk="0" fontAlgn="base" hangingPunct="0">
        <a:spcBef>
          <a:spcPct val="0"/>
        </a:spcBef>
        <a:spcAft>
          <a:spcPct val="0"/>
        </a:spcAft>
        <a:defRPr sz="4600">
          <a:solidFill>
            <a:schemeClr val="tx2"/>
          </a:solidFill>
          <a:latin typeface="Eurostile" charset="0"/>
          <a:ea typeface="ＭＳ Ｐゴシック" charset="-128"/>
          <a:cs typeface="ＭＳ Ｐゴシック" charset="-128"/>
        </a:defRPr>
      </a:lvl2pPr>
      <a:lvl3pPr algn="l" rtl="0" eaLnBrk="0" fontAlgn="base" hangingPunct="0">
        <a:spcBef>
          <a:spcPct val="0"/>
        </a:spcBef>
        <a:spcAft>
          <a:spcPct val="0"/>
        </a:spcAft>
        <a:defRPr sz="4600">
          <a:solidFill>
            <a:schemeClr val="tx2"/>
          </a:solidFill>
          <a:latin typeface="Eurostile" charset="0"/>
          <a:ea typeface="ＭＳ Ｐゴシック" charset="-128"/>
          <a:cs typeface="ＭＳ Ｐゴシック" charset="-128"/>
        </a:defRPr>
      </a:lvl3pPr>
      <a:lvl4pPr algn="l" rtl="0" eaLnBrk="0" fontAlgn="base" hangingPunct="0">
        <a:spcBef>
          <a:spcPct val="0"/>
        </a:spcBef>
        <a:spcAft>
          <a:spcPct val="0"/>
        </a:spcAft>
        <a:defRPr sz="4600">
          <a:solidFill>
            <a:schemeClr val="tx2"/>
          </a:solidFill>
          <a:latin typeface="Eurostile" charset="0"/>
          <a:ea typeface="ＭＳ Ｐゴシック" charset="-128"/>
          <a:cs typeface="ＭＳ Ｐゴシック" charset="-128"/>
        </a:defRPr>
      </a:lvl4pPr>
      <a:lvl5pPr algn="l" rtl="0" eaLnBrk="0" fontAlgn="base" hangingPunct="0">
        <a:spcBef>
          <a:spcPct val="0"/>
        </a:spcBef>
        <a:spcAft>
          <a:spcPct val="0"/>
        </a:spcAft>
        <a:defRPr sz="4600">
          <a:solidFill>
            <a:schemeClr val="tx2"/>
          </a:solidFill>
          <a:latin typeface="Eurostile" charset="0"/>
          <a:ea typeface="ＭＳ Ｐゴシック" charset="-128"/>
          <a:cs typeface="ＭＳ Ｐゴシック" charset="-128"/>
        </a:defRPr>
      </a:lvl5pPr>
      <a:lvl6pPr marL="457130" algn="l" rtl="0" fontAlgn="base">
        <a:spcBef>
          <a:spcPct val="0"/>
        </a:spcBef>
        <a:spcAft>
          <a:spcPct val="0"/>
        </a:spcAft>
        <a:defRPr sz="4600">
          <a:solidFill>
            <a:schemeClr val="tx2"/>
          </a:solidFill>
          <a:latin typeface="Eurostile" charset="0"/>
          <a:ea typeface="ＭＳ Ｐゴシック" charset="-128"/>
          <a:cs typeface="ＭＳ Ｐゴシック" charset="-128"/>
        </a:defRPr>
      </a:lvl6pPr>
      <a:lvl7pPr marL="914259" algn="l" rtl="0" fontAlgn="base">
        <a:spcBef>
          <a:spcPct val="0"/>
        </a:spcBef>
        <a:spcAft>
          <a:spcPct val="0"/>
        </a:spcAft>
        <a:defRPr sz="4600">
          <a:solidFill>
            <a:schemeClr val="tx2"/>
          </a:solidFill>
          <a:latin typeface="Eurostile" charset="0"/>
          <a:ea typeface="ＭＳ Ｐゴシック" charset="-128"/>
          <a:cs typeface="ＭＳ Ｐゴシック" charset="-128"/>
        </a:defRPr>
      </a:lvl7pPr>
      <a:lvl8pPr marL="1371390" algn="l" rtl="0" fontAlgn="base">
        <a:spcBef>
          <a:spcPct val="0"/>
        </a:spcBef>
        <a:spcAft>
          <a:spcPct val="0"/>
        </a:spcAft>
        <a:defRPr sz="4600">
          <a:solidFill>
            <a:schemeClr val="tx2"/>
          </a:solidFill>
          <a:latin typeface="Eurostile" charset="0"/>
          <a:ea typeface="ＭＳ Ｐゴシック" charset="-128"/>
          <a:cs typeface="ＭＳ Ｐゴシック" charset="-128"/>
        </a:defRPr>
      </a:lvl8pPr>
      <a:lvl9pPr marL="1828519" algn="l" rtl="0" fontAlgn="base">
        <a:spcBef>
          <a:spcPct val="0"/>
        </a:spcBef>
        <a:spcAft>
          <a:spcPct val="0"/>
        </a:spcAft>
        <a:defRPr sz="4600">
          <a:solidFill>
            <a:schemeClr val="tx2"/>
          </a:solidFill>
          <a:latin typeface="Eurostile" charset="0"/>
          <a:ea typeface="ＭＳ Ｐゴシック" charset="-128"/>
          <a:cs typeface="ＭＳ Ｐゴシック" charset="-128"/>
        </a:defRPr>
      </a:lvl9pPr>
    </p:titleStyle>
    <p:bodyStyle>
      <a:lvl1pPr marL="282532" indent="-282532" algn="l" rtl="0" eaLnBrk="0" fontAlgn="base" hangingPunct="0">
        <a:spcBef>
          <a:spcPts val="2400"/>
        </a:spcBef>
        <a:spcAft>
          <a:spcPct val="0"/>
        </a:spcAft>
        <a:buClr>
          <a:schemeClr val="tx2"/>
        </a:buClr>
        <a:buSzPct val="100000"/>
        <a:buFont typeface="Wingdings 2" charset="0"/>
        <a:buChar char=""/>
        <a:defRPr sz="2600" kern="1200">
          <a:solidFill>
            <a:srgbClr val="595959"/>
          </a:solidFill>
          <a:effectLst>
            <a:outerShdw blurRad="50800" dist="12700" dir="2700000" algn="tl" rotWithShape="0">
              <a:schemeClr val="bg1">
                <a:alpha val="40000"/>
              </a:schemeClr>
            </a:outerShdw>
          </a:effectLst>
          <a:latin typeface="+mn-lt"/>
          <a:ea typeface="ＭＳ Ｐゴシック" charset="-128"/>
          <a:cs typeface="ＭＳ Ｐゴシック" charset="-128"/>
        </a:defRPr>
      </a:lvl1pPr>
      <a:lvl2pPr marL="577761" indent="-295230" algn="l" rtl="0" eaLnBrk="0" fontAlgn="base" hangingPunct="0">
        <a:spcBef>
          <a:spcPts val="600"/>
        </a:spcBef>
        <a:spcAft>
          <a:spcPct val="0"/>
        </a:spcAft>
        <a:buClr>
          <a:srgbClr val="7D8691"/>
        </a:buClr>
        <a:buSzPct val="100000"/>
        <a:buFont typeface="Wingdings 2" charset="0"/>
        <a:buChar char=""/>
        <a:defRPr sz="2400" kern="1200">
          <a:solidFill>
            <a:srgbClr val="595959"/>
          </a:solidFill>
          <a:effectLst>
            <a:outerShdw blurRad="50800" dist="12700" dir="2700000" algn="tl" rotWithShape="0">
              <a:schemeClr val="bg1">
                <a:alpha val="40000"/>
              </a:schemeClr>
            </a:outerShdw>
          </a:effectLst>
          <a:latin typeface="+mn-lt"/>
          <a:ea typeface="ＭＳ Ｐゴシック" charset="-128"/>
          <a:cs typeface="+mn-cs"/>
        </a:defRPr>
      </a:lvl2pPr>
      <a:lvl3pPr marL="860293" indent="-282532" algn="l" rtl="0" eaLnBrk="0" fontAlgn="base" hangingPunct="0">
        <a:spcBef>
          <a:spcPts val="600"/>
        </a:spcBef>
        <a:spcAft>
          <a:spcPct val="0"/>
        </a:spcAft>
        <a:buClr>
          <a:schemeClr val="tx2"/>
        </a:buClr>
        <a:buSzPct val="100000"/>
        <a:buFont typeface="Wingdings 2" charset="0"/>
        <a:buChar char=""/>
        <a:defRPr sz="2200" kern="1200">
          <a:solidFill>
            <a:srgbClr val="595959"/>
          </a:solidFill>
          <a:effectLst>
            <a:outerShdw blurRad="50800" dist="12700" dir="2700000" algn="tl" rotWithShape="0">
              <a:schemeClr val="bg1">
                <a:alpha val="40000"/>
              </a:schemeClr>
            </a:outerShdw>
          </a:effectLst>
          <a:latin typeface="+mn-lt"/>
          <a:ea typeface="ＭＳ Ｐゴシック" charset="-128"/>
          <a:cs typeface="+mn-cs"/>
        </a:defRPr>
      </a:lvl3pPr>
      <a:lvl4pPr marL="1142824" indent="-282532" algn="l" rtl="0" eaLnBrk="0" fontAlgn="base" hangingPunct="0">
        <a:spcBef>
          <a:spcPts val="600"/>
        </a:spcBef>
        <a:spcAft>
          <a:spcPct val="0"/>
        </a:spcAft>
        <a:buClr>
          <a:srgbClr val="7D8691"/>
        </a:buClr>
        <a:buSzPct val="100000"/>
        <a:buFont typeface="Wingdings 2" charset="0"/>
        <a:buChar char=""/>
        <a:defRPr sz="2000" kern="1200">
          <a:solidFill>
            <a:srgbClr val="595959"/>
          </a:solidFill>
          <a:effectLst>
            <a:outerShdw blurRad="50800" dist="12700" dir="2700000" algn="tl" rotWithShape="0">
              <a:schemeClr val="bg1">
                <a:alpha val="40000"/>
              </a:schemeClr>
            </a:outerShdw>
          </a:effectLst>
          <a:latin typeface="+mn-lt"/>
          <a:ea typeface="ＭＳ Ｐゴシック" charset="-128"/>
          <a:cs typeface="+mn-cs"/>
        </a:defRPr>
      </a:lvl4pPr>
      <a:lvl5pPr marL="1425356" indent="-282532" algn="l" rtl="0" eaLnBrk="0" fontAlgn="base" hangingPunct="0">
        <a:spcBef>
          <a:spcPts val="600"/>
        </a:spcBef>
        <a:spcAft>
          <a:spcPct val="0"/>
        </a:spcAft>
        <a:buClr>
          <a:schemeClr val="tx2"/>
        </a:buClr>
        <a:buSzPct val="100000"/>
        <a:buFont typeface="Wingdings 2" charset="0"/>
        <a:buChar char=""/>
        <a:defRPr kern="1200">
          <a:solidFill>
            <a:srgbClr val="595959"/>
          </a:solidFill>
          <a:effectLst>
            <a:outerShdw blurRad="50800" dist="12700" dir="2700000" algn="tl" rotWithShape="0">
              <a:schemeClr val="bg1">
                <a:alpha val="40000"/>
              </a:schemeClr>
            </a:outerShdw>
          </a:effectLst>
          <a:latin typeface="+mn-lt"/>
          <a:ea typeface="ＭＳ Ｐゴシック" charset="-128"/>
          <a:cs typeface="+mn-cs"/>
        </a:defRPr>
      </a:lvl5pPr>
      <a:lvl6pPr marL="251421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4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7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03"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250032" y="4804173"/>
            <a:ext cx="8643938" cy="884039"/>
          </a:xfrm>
          <a:prstGeom prst="rect">
            <a:avLst/>
          </a:prstGeom>
          <a:noFill/>
          <a:ln w="12700">
            <a:noFill/>
            <a:miter lim="800000"/>
            <a:headEnd/>
            <a:tailEnd/>
          </a:ln>
          <a:effectLst/>
        </p:spPr>
        <p:txBody>
          <a:bodyPr vert="horz" wrap="square" lIns="35709" tIns="35709" rIns="35709" bIns="35709" numCol="1" anchor="b" anchorCtr="0" compatLnSpc="1">
            <a:prstTxWarp prst="textNoShape">
              <a:avLst/>
            </a:prstTxWarp>
          </a:bodyPr>
          <a:lstStyle/>
          <a:p>
            <a:pPr lvl="0"/>
            <a:r>
              <a:rPr lang="en-US">
                <a:sym typeface="Gill Sans Light" charset="0"/>
              </a:rPr>
              <a:t>Click to edit Master title style</a:t>
            </a:r>
          </a:p>
        </p:txBody>
      </p:sp>
      <p:sp>
        <p:nvSpPr>
          <p:cNvPr id="2050" name="Rectangle 2"/>
          <p:cNvSpPr>
            <a:spLocks noGrp="1" noChangeArrowheads="1"/>
          </p:cNvSpPr>
          <p:nvPr>
            <p:ph type="body" idx="1"/>
          </p:nvPr>
        </p:nvSpPr>
        <p:spPr bwMode="auto">
          <a:xfrm>
            <a:off x="250032" y="5679281"/>
            <a:ext cx="8643938" cy="848320"/>
          </a:xfrm>
          <a:prstGeom prst="rect">
            <a:avLst/>
          </a:prstGeom>
          <a:noFill/>
          <a:ln w="12700">
            <a:noFill/>
            <a:miter lim="800000"/>
            <a:headEnd/>
            <a:tailEnd/>
          </a:ln>
          <a:effectLst/>
        </p:spPr>
        <p:txBody>
          <a:bodyPr vert="horz" wrap="square" lIns="35709" tIns="35709" rIns="35709" bIns="35709" numCol="1" anchor="t" anchorCtr="0" compatLnSpc="1">
            <a:prstTxWarp prst="textNoShape">
              <a:avLst/>
            </a:prstTxWarp>
          </a:bodyPr>
          <a:lstStyle/>
          <a:p>
            <a:pPr lvl="0"/>
            <a:r>
              <a:rPr lang="en-US">
                <a:sym typeface="Gill Sans Light" charset="0"/>
              </a:rPr>
              <a:t>Click to edit Master text styles</a:t>
            </a:r>
          </a:p>
          <a:p>
            <a:pPr lvl="1"/>
            <a:r>
              <a:rPr lang="en-US">
                <a:sym typeface="Gill Sans Light" charset="0"/>
              </a:rPr>
              <a:t>Second level</a:t>
            </a:r>
          </a:p>
          <a:p>
            <a:pPr lvl="2"/>
            <a:r>
              <a:rPr lang="en-US">
                <a:sym typeface="Gill Sans Light" charset="0"/>
              </a:rPr>
              <a:t>Third level</a:t>
            </a:r>
          </a:p>
          <a:p>
            <a:pPr lvl="3"/>
            <a:r>
              <a:rPr lang="en-US">
                <a:sym typeface="Gill Sans Light" charset="0"/>
              </a:rPr>
              <a:t>Fourth level</a:t>
            </a:r>
          </a:p>
          <a:p>
            <a:pPr lvl="4"/>
            <a:r>
              <a:rPr lang="en-US">
                <a:sym typeface="Gill Sans Light" charset="0"/>
              </a:rPr>
              <a:t>Fifth level</a:t>
            </a:r>
          </a:p>
        </p:txBody>
      </p:sp>
    </p:spTree>
  </p:cSld>
  <p:clrMap bg1="lt1" tx1="dk1" bg2="lt2" tx2="dk2" accent1="accent1" accent2="accent2" accent3="accent3" accent4="accent4" accent5="accent5" accent6="accent6" hlink="hlink" folHlink="folHlink"/>
  <p:sldLayoutIdLst>
    <p:sldLayoutId id="2147485024" r:id="rId1"/>
  </p:sldLayoutIdLst>
  <p:transition xmlns:p14="http://schemas.microsoft.com/office/powerpoint/2010/main"/>
  <p:txStyles>
    <p:titleStyle>
      <a:lvl1pPr algn="ctr" rtl="0" fontAlgn="base">
        <a:spcBef>
          <a:spcPct val="0"/>
        </a:spcBef>
        <a:spcAft>
          <a:spcPct val="0"/>
        </a:spcAft>
        <a:defRPr sz="5100">
          <a:solidFill>
            <a:schemeClr val="tx1"/>
          </a:solidFill>
          <a:latin typeface="+mj-lt"/>
          <a:ea typeface="+mj-ea"/>
          <a:cs typeface="+mj-cs"/>
          <a:sym typeface="Gill Sans Light" charset="0"/>
        </a:defRPr>
      </a:lvl1pPr>
      <a:lvl2pPr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2pPr>
      <a:lvl3pPr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3pPr>
      <a:lvl4pPr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4pPr>
      <a:lvl5pPr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5pPr>
      <a:lvl6pPr marL="321391"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6pPr>
      <a:lvl7pPr marL="642783"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7pPr>
      <a:lvl8pPr marL="964174"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8pPr>
      <a:lvl9pPr marL="1285565"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9pPr>
    </p:titleStyle>
    <p:bodyStyle>
      <a:lvl1pPr algn="ctr" rtl="0" fontAlgn="base">
        <a:spcBef>
          <a:spcPct val="0"/>
        </a:spcBef>
        <a:spcAft>
          <a:spcPct val="0"/>
        </a:spcAft>
        <a:defRPr sz="2700">
          <a:solidFill>
            <a:schemeClr val="tx1"/>
          </a:solidFill>
          <a:latin typeface="+mn-lt"/>
          <a:ea typeface="+mn-ea"/>
          <a:cs typeface="+mn-cs"/>
          <a:sym typeface="Gill Sans Light" charset="0"/>
        </a:defRPr>
      </a:lvl1pPr>
      <a:lvl2pPr algn="ctr" rtl="0" fontAlgn="base">
        <a:spcBef>
          <a:spcPct val="0"/>
        </a:spcBef>
        <a:spcAft>
          <a:spcPct val="0"/>
        </a:spcAft>
        <a:defRPr sz="2700">
          <a:solidFill>
            <a:schemeClr val="tx1"/>
          </a:solidFill>
          <a:latin typeface="+mn-lt"/>
          <a:ea typeface="+mn-ea"/>
          <a:cs typeface="+mn-cs"/>
          <a:sym typeface="Gill Sans Light" charset="0"/>
        </a:defRPr>
      </a:lvl2pPr>
      <a:lvl3pPr algn="ctr" rtl="0" fontAlgn="base">
        <a:spcBef>
          <a:spcPct val="0"/>
        </a:spcBef>
        <a:spcAft>
          <a:spcPct val="0"/>
        </a:spcAft>
        <a:defRPr sz="2700">
          <a:solidFill>
            <a:schemeClr val="tx1"/>
          </a:solidFill>
          <a:latin typeface="+mn-lt"/>
          <a:ea typeface="+mn-ea"/>
          <a:cs typeface="+mn-cs"/>
          <a:sym typeface="Gill Sans Light" charset="0"/>
        </a:defRPr>
      </a:lvl3pPr>
      <a:lvl4pPr algn="ctr" rtl="0" fontAlgn="base">
        <a:spcBef>
          <a:spcPct val="0"/>
        </a:spcBef>
        <a:spcAft>
          <a:spcPct val="0"/>
        </a:spcAft>
        <a:defRPr sz="2700">
          <a:solidFill>
            <a:schemeClr val="tx1"/>
          </a:solidFill>
          <a:latin typeface="+mn-lt"/>
          <a:ea typeface="+mn-ea"/>
          <a:cs typeface="+mn-cs"/>
          <a:sym typeface="Gill Sans Light" charset="0"/>
        </a:defRPr>
      </a:lvl4pPr>
      <a:lvl5pPr algn="ctr" rtl="0" fontAlgn="base">
        <a:spcBef>
          <a:spcPct val="0"/>
        </a:spcBef>
        <a:spcAft>
          <a:spcPct val="0"/>
        </a:spcAft>
        <a:defRPr sz="2700">
          <a:solidFill>
            <a:schemeClr val="tx1"/>
          </a:solidFill>
          <a:latin typeface="+mn-lt"/>
          <a:ea typeface="+mn-ea"/>
          <a:cs typeface="+mn-cs"/>
          <a:sym typeface="Gill Sans Light" charset="0"/>
        </a:defRPr>
      </a:lvl5pPr>
      <a:lvl6pPr marL="321391" algn="ctr" rtl="0" fontAlgn="base">
        <a:spcBef>
          <a:spcPct val="0"/>
        </a:spcBef>
        <a:spcAft>
          <a:spcPct val="0"/>
        </a:spcAft>
        <a:defRPr sz="2700">
          <a:solidFill>
            <a:schemeClr val="tx1"/>
          </a:solidFill>
          <a:latin typeface="+mn-lt"/>
          <a:ea typeface="+mn-ea"/>
          <a:cs typeface="+mn-cs"/>
          <a:sym typeface="Gill Sans Light" charset="0"/>
        </a:defRPr>
      </a:lvl6pPr>
      <a:lvl7pPr marL="642783" algn="ctr" rtl="0" fontAlgn="base">
        <a:spcBef>
          <a:spcPct val="0"/>
        </a:spcBef>
        <a:spcAft>
          <a:spcPct val="0"/>
        </a:spcAft>
        <a:defRPr sz="2700">
          <a:solidFill>
            <a:schemeClr val="tx1"/>
          </a:solidFill>
          <a:latin typeface="+mn-lt"/>
          <a:ea typeface="+mn-ea"/>
          <a:cs typeface="+mn-cs"/>
          <a:sym typeface="Gill Sans Light" charset="0"/>
        </a:defRPr>
      </a:lvl7pPr>
      <a:lvl8pPr marL="964174" algn="ctr" rtl="0" fontAlgn="base">
        <a:spcBef>
          <a:spcPct val="0"/>
        </a:spcBef>
        <a:spcAft>
          <a:spcPct val="0"/>
        </a:spcAft>
        <a:defRPr sz="2700">
          <a:solidFill>
            <a:schemeClr val="tx1"/>
          </a:solidFill>
          <a:latin typeface="+mn-lt"/>
          <a:ea typeface="+mn-ea"/>
          <a:cs typeface="+mn-cs"/>
          <a:sym typeface="Gill Sans Light" charset="0"/>
        </a:defRPr>
      </a:lvl8pPr>
      <a:lvl9pPr marL="1285565" algn="ctr" rtl="0" fontAlgn="base">
        <a:spcBef>
          <a:spcPct val="0"/>
        </a:spcBef>
        <a:spcAft>
          <a:spcPct val="0"/>
        </a:spcAft>
        <a:defRPr sz="2700">
          <a:solidFill>
            <a:schemeClr val="tx1"/>
          </a:solidFill>
          <a:latin typeface="+mn-lt"/>
          <a:ea typeface="+mn-ea"/>
          <a:cs typeface="+mn-cs"/>
          <a:sym typeface="Gill Sans Light" charset="0"/>
        </a:defRPr>
      </a:lvl9pPr>
    </p:bodyStyle>
    <p:otherStyle>
      <a:defPPr>
        <a:defRPr lang="en-US"/>
      </a:defPPr>
      <a:lvl1pPr marL="0" algn="l" defTabSz="321391" rtl="0" eaLnBrk="1" latinLnBrk="0" hangingPunct="1">
        <a:defRPr sz="1300" kern="1200">
          <a:solidFill>
            <a:schemeClr val="tx1"/>
          </a:solidFill>
          <a:latin typeface="+mn-lt"/>
          <a:ea typeface="+mn-ea"/>
          <a:cs typeface="+mn-cs"/>
        </a:defRPr>
      </a:lvl1pPr>
      <a:lvl2pPr marL="321391" algn="l" defTabSz="321391" rtl="0" eaLnBrk="1" latinLnBrk="0" hangingPunct="1">
        <a:defRPr sz="1300" kern="1200">
          <a:solidFill>
            <a:schemeClr val="tx1"/>
          </a:solidFill>
          <a:latin typeface="+mn-lt"/>
          <a:ea typeface="+mn-ea"/>
          <a:cs typeface="+mn-cs"/>
        </a:defRPr>
      </a:lvl2pPr>
      <a:lvl3pPr marL="642783" algn="l" defTabSz="321391" rtl="0" eaLnBrk="1" latinLnBrk="0" hangingPunct="1">
        <a:defRPr sz="1300" kern="1200">
          <a:solidFill>
            <a:schemeClr val="tx1"/>
          </a:solidFill>
          <a:latin typeface="+mn-lt"/>
          <a:ea typeface="+mn-ea"/>
          <a:cs typeface="+mn-cs"/>
        </a:defRPr>
      </a:lvl3pPr>
      <a:lvl4pPr marL="964174" algn="l" defTabSz="321391" rtl="0" eaLnBrk="1" latinLnBrk="0" hangingPunct="1">
        <a:defRPr sz="1300" kern="1200">
          <a:solidFill>
            <a:schemeClr val="tx1"/>
          </a:solidFill>
          <a:latin typeface="+mn-lt"/>
          <a:ea typeface="+mn-ea"/>
          <a:cs typeface="+mn-cs"/>
        </a:defRPr>
      </a:lvl4pPr>
      <a:lvl5pPr marL="1285565" algn="l" defTabSz="321391" rtl="0" eaLnBrk="1" latinLnBrk="0" hangingPunct="1">
        <a:defRPr sz="1300" kern="1200">
          <a:solidFill>
            <a:schemeClr val="tx1"/>
          </a:solidFill>
          <a:latin typeface="+mn-lt"/>
          <a:ea typeface="+mn-ea"/>
          <a:cs typeface="+mn-cs"/>
        </a:defRPr>
      </a:lvl5pPr>
      <a:lvl6pPr marL="1606959" algn="l" defTabSz="321391" rtl="0" eaLnBrk="1" latinLnBrk="0" hangingPunct="1">
        <a:defRPr sz="1300" kern="1200">
          <a:solidFill>
            <a:schemeClr val="tx1"/>
          </a:solidFill>
          <a:latin typeface="+mn-lt"/>
          <a:ea typeface="+mn-ea"/>
          <a:cs typeface="+mn-cs"/>
        </a:defRPr>
      </a:lvl6pPr>
      <a:lvl7pPr marL="1928348" algn="l" defTabSz="321391" rtl="0" eaLnBrk="1" latinLnBrk="0" hangingPunct="1">
        <a:defRPr sz="1300" kern="1200">
          <a:solidFill>
            <a:schemeClr val="tx1"/>
          </a:solidFill>
          <a:latin typeface="+mn-lt"/>
          <a:ea typeface="+mn-ea"/>
          <a:cs typeface="+mn-cs"/>
        </a:defRPr>
      </a:lvl7pPr>
      <a:lvl8pPr marL="2249741" algn="l" defTabSz="321391" rtl="0" eaLnBrk="1" latinLnBrk="0" hangingPunct="1">
        <a:defRPr sz="1300" kern="1200">
          <a:solidFill>
            <a:schemeClr val="tx1"/>
          </a:solidFill>
          <a:latin typeface="+mn-lt"/>
          <a:ea typeface="+mn-ea"/>
          <a:cs typeface="+mn-cs"/>
        </a:defRPr>
      </a:lvl8pPr>
      <a:lvl9pPr marL="2571133" algn="l" defTabSz="321391"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250032" y="178594"/>
            <a:ext cx="8643938" cy="1714500"/>
          </a:xfrm>
          <a:prstGeom prst="rect">
            <a:avLst/>
          </a:prstGeom>
          <a:noFill/>
          <a:ln w="12700">
            <a:noFill/>
            <a:miter lim="800000"/>
            <a:headEnd/>
            <a:tailEnd/>
          </a:ln>
          <a:effectLst/>
        </p:spPr>
        <p:txBody>
          <a:bodyPr vert="horz" wrap="square" lIns="35711" tIns="35711" rIns="35711" bIns="35711" numCol="1" anchor="ctr" anchorCtr="0" compatLnSpc="1">
            <a:prstTxWarp prst="textNoShape">
              <a:avLst/>
            </a:prstTxWarp>
          </a:bodyPr>
          <a:lstStyle/>
          <a:p>
            <a:pPr lvl="0"/>
            <a:r>
              <a:rPr lang="en-US">
                <a:sym typeface="Gill Sans Light" charset="0"/>
              </a:rPr>
              <a:t>Click to edit Master title style</a:t>
            </a:r>
          </a:p>
        </p:txBody>
      </p:sp>
      <p:sp>
        <p:nvSpPr>
          <p:cNvPr id="1026" name="Rectangle 2"/>
          <p:cNvSpPr>
            <a:spLocks noGrp="1" noChangeArrowheads="1"/>
          </p:cNvSpPr>
          <p:nvPr>
            <p:ph type="body" idx="1"/>
          </p:nvPr>
        </p:nvSpPr>
        <p:spPr bwMode="auto">
          <a:xfrm>
            <a:off x="250032" y="2241352"/>
            <a:ext cx="8643938" cy="4107656"/>
          </a:xfrm>
          <a:prstGeom prst="rect">
            <a:avLst/>
          </a:prstGeom>
          <a:noFill/>
          <a:ln w="12700">
            <a:noFill/>
            <a:miter lim="800000"/>
            <a:headEnd/>
            <a:tailEnd/>
          </a:ln>
          <a:effectLst/>
        </p:spPr>
        <p:txBody>
          <a:bodyPr vert="horz" wrap="square" lIns="35711" tIns="35711" rIns="35711" bIns="35711" numCol="1" anchor="ctr" anchorCtr="0" compatLnSpc="1">
            <a:prstTxWarp prst="textNoShape">
              <a:avLst/>
            </a:prstTxWarp>
          </a:bodyPr>
          <a:lstStyle/>
          <a:p>
            <a:pPr lvl="0"/>
            <a:r>
              <a:rPr lang="en-US">
                <a:sym typeface="Gill Sans Light" charset="0"/>
              </a:rPr>
              <a:t>Click to edit Master text styles</a:t>
            </a:r>
          </a:p>
          <a:p>
            <a:pPr lvl="1"/>
            <a:r>
              <a:rPr lang="en-US">
                <a:sym typeface="Gill Sans Light" charset="0"/>
              </a:rPr>
              <a:t>Second level</a:t>
            </a:r>
          </a:p>
          <a:p>
            <a:pPr lvl="2"/>
            <a:r>
              <a:rPr lang="en-US">
                <a:sym typeface="Gill Sans Light" charset="0"/>
              </a:rPr>
              <a:t>Third level</a:t>
            </a:r>
          </a:p>
          <a:p>
            <a:pPr lvl="3"/>
            <a:r>
              <a:rPr lang="en-US">
                <a:sym typeface="Gill Sans Light" charset="0"/>
              </a:rPr>
              <a:t>Fourth level</a:t>
            </a:r>
          </a:p>
          <a:p>
            <a:pPr lvl="4"/>
            <a:r>
              <a:rPr lang="en-US">
                <a:sym typeface="Gill Sans Light" charset="0"/>
              </a:rPr>
              <a:t>Fifth level</a:t>
            </a:r>
          </a:p>
        </p:txBody>
      </p:sp>
    </p:spTree>
  </p:cSld>
  <p:clrMap bg1="lt1" tx1="dk1" bg2="lt2" tx2="dk2" accent1="accent1" accent2="accent2" accent3="accent3" accent4="accent4" accent5="accent5" accent6="accent6" hlink="hlink" folHlink="folHlink"/>
  <p:sldLayoutIdLst>
    <p:sldLayoutId id="2147485026" r:id="rId1"/>
  </p:sldLayoutIdLst>
  <p:transition xmlns:p14="http://schemas.microsoft.com/office/powerpoint/2010/main"/>
  <p:txStyles>
    <p:titleStyle>
      <a:lvl1pPr algn="ctr" rtl="0" fontAlgn="base">
        <a:spcBef>
          <a:spcPct val="0"/>
        </a:spcBef>
        <a:spcAft>
          <a:spcPct val="0"/>
        </a:spcAft>
        <a:defRPr sz="5100">
          <a:solidFill>
            <a:schemeClr val="tx1"/>
          </a:solidFill>
          <a:latin typeface="+mj-lt"/>
          <a:ea typeface="+mj-ea"/>
          <a:cs typeface="+mj-cs"/>
          <a:sym typeface="Gill Sans Light" charset="0"/>
        </a:defRPr>
      </a:lvl1pPr>
      <a:lvl2pPr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2pPr>
      <a:lvl3pPr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3pPr>
      <a:lvl4pPr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4pPr>
      <a:lvl5pPr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5pPr>
      <a:lvl6pPr marL="321407"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6pPr>
      <a:lvl7pPr marL="642816"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7pPr>
      <a:lvl8pPr marL="964224"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8pPr>
      <a:lvl9pPr marL="1285631"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9pPr>
    </p:titleStyle>
    <p:bodyStyle>
      <a:lvl1pPr marL="214272" indent="-214272" algn="l" rtl="0" fontAlgn="base">
        <a:spcBef>
          <a:spcPts val="2672"/>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1pPr>
      <a:lvl2pPr marL="446401" indent="-214272" algn="l" rtl="0" fontAlgn="base">
        <a:spcBef>
          <a:spcPts val="2672"/>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2pPr>
      <a:lvl3pPr marL="714241" indent="-214272" algn="l" rtl="0" fontAlgn="base">
        <a:spcBef>
          <a:spcPts val="2672"/>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3pPr>
      <a:lvl4pPr marL="982081" indent="-214272" algn="l" rtl="0" fontAlgn="base">
        <a:spcBef>
          <a:spcPts val="2672"/>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4pPr>
      <a:lvl5pPr marL="1249920" indent="-214272" algn="l" rtl="0" fontAlgn="base">
        <a:spcBef>
          <a:spcPts val="2672"/>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5pPr>
      <a:lvl6pPr marL="1571327" indent="-214272" algn="l" rtl="0" fontAlgn="base">
        <a:spcBef>
          <a:spcPts val="2672"/>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6pPr>
      <a:lvl7pPr marL="1892735" indent="-214272" algn="l" rtl="0" fontAlgn="base">
        <a:spcBef>
          <a:spcPts val="2672"/>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7pPr>
      <a:lvl8pPr marL="2214143" indent="-214272" algn="l" rtl="0" fontAlgn="base">
        <a:spcBef>
          <a:spcPts val="2672"/>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8pPr>
      <a:lvl9pPr marL="2535552" indent="-214272" algn="l" rtl="0" fontAlgn="base">
        <a:spcBef>
          <a:spcPts val="2672"/>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9pPr>
    </p:bodyStyle>
    <p:otherStyle>
      <a:defPPr>
        <a:defRPr lang="en-US"/>
      </a:defPPr>
      <a:lvl1pPr marL="0" algn="l" defTabSz="321407" rtl="0" eaLnBrk="1" latinLnBrk="0" hangingPunct="1">
        <a:defRPr sz="1300" kern="1200">
          <a:solidFill>
            <a:schemeClr val="tx1"/>
          </a:solidFill>
          <a:latin typeface="+mn-lt"/>
          <a:ea typeface="+mn-ea"/>
          <a:cs typeface="+mn-cs"/>
        </a:defRPr>
      </a:lvl1pPr>
      <a:lvl2pPr marL="321407" algn="l" defTabSz="321407" rtl="0" eaLnBrk="1" latinLnBrk="0" hangingPunct="1">
        <a:defRPr sz="1300" kern="1200">
          <a:solidFill>
            <a:schemeClr val="tx1"/>
          </a:solidFill>
          <a:latin typeface="+mn-lt"/>
          <a:ea typeface="+mn-ea"/>
          <a:cs typeface="+mn-cs"/>
        </a:defRPr>
      </a:lvl2pPr>
      <a:lvl3pPr marL="642816" algn="l" defTabSz="321407" rtl="0" eaLnBrk="1" latinLnBrk="0" hangingPunct="1">
        <a:defRPr sz="1300" kern="1200">
          <a:solidFill>
            <a:schemeClr val="tx1"/>
          </a:solidFill>
          <a:latin typeface="+mn-lt"/>
          <a:ea typeface="+mn-ea"/>
          <a:cs typeface="+mn-cs"/>
        </a:defRPr>
      </a:lvl3pPr>
      <a:lvl4pPr marL="964224" algn="l" defTabSz="321407" rtl="0" eaLnBrk="1" latinLnBrk="0" hangingPunct="1">
        <a:defRPr sz="1300" kern="1200">
          <a:solidFill>
            <a:schemeClr val="tx1"/>
          </a:solidFill>
          <a:latin typeface="+mn-lt"/>
          <a:ea typeface="+mn-ea"/>
          <a:cs typeface="+mn-cs"/>
        </a:defRPr>
      </a:lvl4pPr>
      <a:lvl5pPr marL="1285631" algn="l" defTabSz="321407" rtl="0" eaLnBrk="1" latinLnBrk="0" hangingPunct="1">
        <a:defRPr sz="1300" kern="1200">
          <a:solidFill>
            <a:schemeClr val="tx1"/>
          </a:solidFill>
          <a:latin typeface="+mn-lt"/>
          <a:ea typeface="+mn-ea"/>
          <a:cs typeface="+mn-cs"/>
        </a:defRPr>
      </a:lvl5pPr>
      <a:lvl6pPr marL="1607041" algn="l" defTabSz="321407" rtl="0" eaLnBrk="1" latinLnBrk="0" hangingPunct="1">
        <a:defRPr sz="1300" kern="1200">
          <a:solidFill>
            <a:schemeClr val="tx1"/>
          </a:solidFill>
          <a:latin typeface="+mn-lt"/>
          <a:ea typeface="+mn-ea"/>
          <a:cs typeface="+mn-cs"/>
        </a:defRPr>
      </a:lvl6pPr>
      <a:lvl7pPr marL="1928447" algn="l" defTabSz="321407" rtl="0" eaLnBrk="1" latinLnBrk="0" hangingPunct="1">
        <a:defRPr sz="1300" kern="1200">
          <a:solidFill>
            <a:schemeClr val="tx1"/>
          </a:solidFill>
          <a:latin typeface="+mn-lt"/>
          <a:ea typeface="+mn-ea"/>
          <a:cs typeface="+mn-cs"/>
        </a:defRPr>
      </a:lvl7pPr>
      <a:lvl8pPr marL="2249856" algn="l" defTabSz="321407" rtl="0" eaLnBrk="1" latinLnBrk="0" hangingPunct="1">
        <a:defRPr sz="1300" kern="1200">
          <a:solidFill>
            <a:schemeClr val="tx1"/>
          </a:solidFill>
          <a:latin typeface="+mn-lt"/>
          <a:ea typeface="+mn-ea"/>
          <a:cs typeface="+mn-cs"/>
        </a:defRPr>
      </a:lvl8pPr>
      <a:lvl9pPr marL="2571264" algn="l" defTabSz="321407"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250032" y="178594"/>
            <a:ext cx="8643938" cy="1714500"/>
          </a:xfrm>
          <a:prstGeom prst="rect">
            <a:avLst/>
          </a:prstGeom>
          <a:noFill/>
          <a:ln w="12700">
            <a:noFill/>
            <a:miter lim="800000"/>
            <a:headEnd/>
            <a:tailEnd/>
          </a:ln>
          <a:effectLst/>
        </p:spPr>
        <p:txBody>
          <a:bodyPr vert="horz" wrap="square" lIns="35713" tIns="35713" rIns="35713" bIns="35713" numCol="1" anchor="ctr" anchorCtr="0" compatLnSpc="1">
            <a:prstTxWarp prst="textNoShape">
              <a:avLst/>
            </a:prstTxWarp>
          </a:bodyPr>
          <a:lstStyle/>
          <a:p>
            <a:pPr lvl="0"/>
            <a:r>
              <a:rPr lang="en-US">
                <a:sym typeface="Gill Sans Light" charset="0"/>
              </a:rPr>
              <a:t>Click to edit Master title style</a:t>
            </a:r>
          </a:p>
        </p:txBody>
      </p:sp>
      <p:sp>
        <p:nvSpPr>
          <p:cNvPr id="3074" name="Rectangle 2"/>
          <p:cNvSpPr>
            <a:spLocks noGrp="1" noChangeArrowheads="1"/>
          </p:cNvSpPr>
          <p:nvPr>
            <p:ph type="body" idx="1"/>
          </p:nvPr>
        </p:nvSpPr>
        <p:spPr bwMode="auto">
          <a:xfrm>
            <a:off x="250031" y="2241352"/>
            <a:ext cx="4143375" cy="4107656"/>
          </a:xfrm>
          <a:prstGeom prst="rect">
            <a:avLst/>
          </a:prstGeom>
          <a:noFill/>
          <a:ln w="12700">
            <a:noFill/>
            <a:miter lim="800000"/>
            <a:headEnd/>
            <a:tailEnd/>
          </a:ln>
          <a:effectLst/>
        </p:spPr>
        <p:txBody>
          <a:bodyPr vert="horz" wrap="square" lIns="35713" tIns="35713" rIns="35713" bIns="35713" numCol="1" anchor="ctr" anchorCtr="0" compatLnSpc="1">
            <a:prstTxWarp prst="textNoShape">
              <a:avLst/>
            </a:prstTxWarp>
          </a:bodyPr>
          <a:lstStyle/>
          <a:p>
            <a:pPr lvl="0"/>
            <a:r>
              <a:rPr lang="en-US">
                <a:sym typeface="Gill Sans Light" charset="0"/>
              </a:rPr>
              <a:t>Click to edit Master text styles</a:t>
            </a:r>
          </a:p>
          <a:p>
            <a:pPr lvl="1"/>
            <a:r>
              <a:rPr lang="en-US">
                <a:sym typeface="Gill Sans Light" charset="0"/>
              </a:rPr>
              <a:t>Second level</a:t>
            </a:r>
          </a:p>
          <a:p>
            <a:pPr lvl="2"/>
            <a:r>
              <a:rPr lang="en-US">
                <a:sym typeface="Gill Sans Light" charset="0"/>
              </a:rPr>
              <a:t>Third level</a:t>
            </a:r>
          </a:p>
          <a:p>
            <a:pPr lvl="3"/>
            <a:r>
              <a:rPr lang="en-US">
                <a:sym typeface="Gill Sans Light" charset="0"/>
              </a:rPr>
              <a:t>Fourth level</a:t>
            </a:r>
          </a:p>
          <a:p>
            <a:pPr lvl="4"/>
            <a:r>
              <a:rPr lang="en-US">
                <a:sym typeface="Gill Sans Light" charset="0"/>
              </a:rPr>
              <a:t>Fifth level</a:t>
            </a:r>
          </a:p>
        </p:txBody>
      </p:sp>
    </p:spTree>
  </p:cSld>
  <p:clrMap bg1="lt1" tx1="dk1" bg2="lt2" tx2="dk2" accent1="accent1" accent2="accent2" accent3="accent3" accent4="accent4" accent5="accent5" accent6="accent6" hlink="hlink" folHlink="folHlink"/>
  <p:sldLayoutIdLst>
    <p:sldLayoutId id="2147485028" r:id="rId1"/>
  </p:sldLayoutIdLst>
  <p:transition xmlns:p14="http://schemas.microsoft.com/office/powerpoint/2010/main"/>
  <p:txStyles>
    <p:titleStyle>
      <a:lvl1pPr algn="ctr" rtl="0" fontAlgn="base">
        <a:spcBef>
          <a:spcPct val="0"/>
        </a:spcBef>
        <a:spcAft>
          <a:spcPct val="0"/>
        </a:spcAft>
        <a:defRPr sz="5100">
          <a:solidFill>
            <a:schemeClr val="tx1"/>
          </a:solidFill>
          <a:latin typeface="+mj-lt"/>
          <a:ea typeface="+mj-ea"/>
          <a:cs typeface="+mj-cs"/>
          <a:sym typeface="Gill Sans Light" charset="0"/>
        </a:defRPr>
      </a:lvl1pPr>
      <a:lvl2pPr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2pPr>
      <a:lvl3pPr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3pPr>
      <a:lvl4pPr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4pPr>
      <a:lvl5pPr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5pPr>
      <a:lvl6pPr marL="321424"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6pPr>
      <a:lvl7pPr marL="642849"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7pPr>
      <a:lvl8pPr marL="964274"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8pPr>
      <a:lvl9pPr marL="1285697"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9pPr>
    </p:titleStyle>
    <p:bodyStyle>
      <a:lvl1pPr marL="214283" indent="-214283" algn="l" rtl="0" fontAlgn="base">
        <a:spcBef>
          <a:spcPts val="2672"/>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1pPr>
      <a:lvl2pPr marL="446424" indent="-214283" algn="l" rtl="0" fontAlgn="base">
        <a:spcBef>
          <a:spcPts val="2672"/>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2pPr>
      <a:lvl3pPr marL="714277" indent="-214283" algn="l" rtl="0" fontAlgn="base">
        <a:spcBef>
          <a:spcPts val="2672"/>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3pPr>
      <a:lvl4pPr marL="982131" indent="-214283" algn="l" rtl="0" fontAlgn="base">
        <a:spcBef>
          <a:spcPts val="2672"/>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4pPr>
      <a:lvl5pPr marL="1249984" indent="-214283" algn="l" rtl="0" fontAlgn="base">
        <a:spcBef>
          <a:spcPts val="2672"/>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5pPr>
      <a:lvl6pPr marL="1571407" indent="-214283" algn="l" rtl="0" fontAlgn="base">
        <a:spcBef>
          <a:spcPts val="2672"/>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6pPr>
      <a:lvl7pPr marL="1892832" indent="-214283" algn="l" rtl="0" fontAlgn="base">
        <a:spcBef>
          <a:spcPts val="2672"/>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7pPr>
      <a:lvl8pPr marL="2214257" indent="-214283" algn="l" rtl="0" fontAlgn="base">
        <a:spcBef>
          <a:spcPts val="2672"/>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8pPr>
      <a:lvl9pPr marL="2535681" indent="-214283" algn="l" rtl="0" fontAlgn="base">
        <a:spcBef>
          <a:spcPts val="2672"/>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9pPr>
    </p:bodyStyle>
    <p:otherStyle>
      <a:defPPr>
        <a:defRPr lang="en-US"/>
      </a:defPPr>
      <a:lvl1pPr marL="0" algn="l" defTabSz="321424" rtl="0" eaLnBrk="1" latinLnBrk="0" hangingPunct="1">
        <a:defRPr sz="1300" kern="1200">
          <a:solidFill>
            <a:schemeClr val="tx1"/>
          </a:solidFill>
          <a:latin typeface="+mn-lt"/>
          <a:ea typeface="+mn-ea"/>
          <a:cs typeface="+mn-cs"/>
        </a:defRPr>
      </a:lvl1pPr>
      <a:lvl2pPr marL="321424" algn="l" defTabSz="321424" rtl="0" eaLnBrk="1" latinLnBrk="0" hangingPunct="1">
        <a:defRPr sz="1300" kern="1200">
          <a:solidFill>
            <a:schemeClr val="tx1"/>
          </a:solidFill>
          <a:latin typeface="+mn-lt"/>
          <a:ea typeface="+mn-ea"/>
          <a:cs typeface="+mn-cs"/>
        </a:defRPr>
      </a:lvl2pPr>
      <a:lvl3pPr marL="642849" algn="l" defTabSz="321424" rtl="0" eaLnBrk="1" latinLnBrk="0" hangingPunct="1">
        <a:defRPr sz="1300" kern="1200">
          <a:solidFill>
            <a:schemeClr val="tx1"/>
          </a:solidFill>
          <a:latin typeface="+mn-lt"/>
          <a:ea typeface="+mn-ea"/>
          <a:cs typeface="+mn-cs"/>
        </a:defRPr>
      </a:lvl3pPr>
      <a:lvl4pPr marL="964274" algn="l" defTabSz="321424" rtl="0" eaLnBrk="1" latinLnBrk="0" hangingPunct="1">
        <a:defRPr sz="1300" kern="1200">
          <a:solidFill>
            <a:schemeClr val="tx1"/>
          </a:solidFill>
          <a:latin typeface="+mn-lt"/>
          <a:ea typeface="+mn-ea"/>
          <a:cs typeface="+mn-cs"/>
        </a:defRPr>
      </a:lvl4pPr>
      <a:lvl5pPr marL="1285697" algn="l" defTabSz="321424" rtl="0" eaLnBrk="1" latinLnBrk="0" hangingPunct="1">
        <a:defRPr sz="1300" kern="1200">
          <a:solidFill>
            <a:schemeClr val="tx1"/>
          </a:solidFill>
          <a:latin typeface="+mn-lt"/>
          <a:ea typeface="+mn-ea"/>
          <a:cs typeface="+mn-cs"/>
        </a:defRPr>
      </a:lvl5pPr>
      <a:lvl6pPr marL="1607123" algn="l" defTabSz="321424" rtl="0" eaLnBrk="1" latinLnBrk="0" hangingPunct="1">
        <a:defRPr sz="1300" kern="1200">
          <a:solidFill>
            <a:schemeClr val="tx1"/>
          </a:solidFill>
          <a:latin typeface="+mn-lt"/>
          <a:ea typeface="+mn-ea"/>
          <a:cs typeface="+mn-cs"/>
        </a:defRPr>
      </a:lvl6pPr>
      <a:lvl7pPr marL="1928546" algn="l" defTabSz="321424" rtl="0" eaLnBrk="1" latinLnBrk="0" hangingPunct="1">
        <a:defRPr sz="1300" kern="1200">
          <a:solidFill>
            <a:schemeClr val="tx1"/>
          </a:solidFill>
          <a:latin typeface="+mn-lt"/>
          <a:ea typeface="+mn-ea"/>
          <a:cs typeface="+mn-cs"/>
        </a:defRPr>
      </a:lvl7pPr>
      <a:lvl8pPr marL="2249971" algn="l" defTabSz="321424" rtl="0" eaLnBrk="1" latinLnBrk="0" hangingPunct="1">
        <a:defRPr sz="1300" kern="1200">
          <a:solidFill>
            <a:schemeClr val="tx1"/>
          </a:solidFill>
          <a:latin typeface="+mn-lt"/>
          <a:ea typeface="+mn-ea"/>
          <a:cs typeface="+mn-cs"/>
        </a:defRPr>
      </a:lvl8pPr>
      <a:lvl9pPr marL="2571396" algn="l" defTabSz="321424"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1.bin"/><Relationship Id="rId5" Type="http://schemas.openxmlformats.org/officeDocument/2006/relationships/image" Target="../media/image14.png"/><Relationship Id="rId6" Type="http://schemas.openxmlformats.org/officeDocument/2006/relationships/image" Target="../media/image7.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38.png"/><Relationship Id="rId1" Type="http://schemas.microsoft.com/office/2007/relationships/media" Target="file://localhost/Users/khawajashams/Documents/cloud/making_IT_RAIN2.ppt_media/ScreenFlow-1.mov" TargetMode="External"/><Relationship Id="rId2" Type="http://schemas.openxmlformats.org/officeDocument/2006/relationships/video" Target="file://localhost/Users/khawajashams/Documents/cloud/making_IT_RAIN2.ppt_media/ScreenFlow-1.mov"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png"/><Relationship Id="rId3"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4.jpeg"/></Relationships>
</file>

<file path=ppt/slides/_rels/slide16.xml.rels><?xml version="1.0" encoding="UTF-8" standalone="yes"?>
<Relationships xmlns="http://schemas.openxmlformats.org/package/2006/relationships"><Relationship Id="rId11" Type="http://schemas.openxmlformats.org/officeDocument/2006/relationships/image" Target="../media/image54.png"/><Relationship Id="rId12" Type="http://schemas.openxmlformats.org/officeDocument/2006/relationships/image" Target="../media/image55.png"/><Relationship Id="rId1" Type="http://schemas.openxmlformats.org/officeDocument/2006/relationships/slideLayout" Target="../slideLayouts/slideLayout3.xml"/><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oleObject" Target="../embeddings/oleObject2.bin"/><Relationship Id="rId5" Type="http://schemas.openxmlformats.org/officeDocument/2006/relationships/oleObject" Target="../embeddings/Microsoft_Excel_97_-_2004_Worksheet1.xls"/><Relationship Id="rId6" Type="http://schemas.openxmlformats.org/officeDocument/2006/relationships/image" Target="../media/image56.png"/><Relationship Id="rId1" Type="http://schemas.openxmlformats.org/officeDocument/2006/relationships/vmlDrawing" Target="../drawings/vmlDrawing2.vml"/><Relationship Id="rId2"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png"/><Relationship Id="rId1" Type="http://schemas.microsoft.com/office/2007/relationships/media" Target="file://localhost/Volumes/Disk%20Image%201/4Soderstrom2%20(Medium%20Sec)/Zipped%20Presentations/JPL_Cloud_Boston/NewTechnology-Leno.mp4" TargetMode="External"/><Relationship Id="rId2" Type="http://schemas.openxmlformats.org/officeDocument/2006/relationships/video" Target="file://localhost/Volumes/Disk%20Image%201/4Soderstrom2%20(Medium%20Sec)/Zipped%20Presentations/JPL_Cloud_Boston/NewTechnology-Leno.mp4"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png"/><Relationship Id="rId1" Type="http://schemas.openxmlformats.org/officeDocument/2006/relationships/slideLayout" Target="../slideLayouts/slideLayout3.xml"/><Relationship Id="rId2"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jpeg"/><Relationship Id="rId6" Type="http://schemas.openxmlformats.org/officeDocument/2006/relationships/image" Target="../media/image72.jpeg"/><Relationship Id="rId1" Type="http://schemas.openxmlformats.org/officeDocument/2006/relationships/slideLayout" Target="../slideLayouts/slideLayout9.xml"/><Relationship Id="rId2"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microsoft.com/office/2007/relationships/media" Target="file://localhost/Users/khawajashams/Documents/cloud/making_IT_RAIN2.ppt_media/Catrina_Mars2Earth_HS-1.mov" TargetMode="External"/><Relationship Id="rId4" Type="http://schemas.openxmlformats.org/officeDocument/2006/relationships/video" Target="file://localhost/Users/khawajashams/Documents/cloud/making_IT_RAIN2.ppt_media/Catrina_Mars2Earth_HS-1.mov" TargetMode="External"/><Relationship Id="rId5" Type="http://schemas.openxmlformats.org/officeDocument/2006/relationships/slideLayout" Target="../slideLayouts/slideLayout9.xml"/><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image" Target="../media/image75.jpeg"/><Relationship Id="rId9" Type="http://schemas.openxmlformats.org/officeDocument/2006/relationships/image" Target="../media/image68.png"/><Relationship Id="rId10" Type="http://schemas.openxmlformats.org/officeDocument/2006/relationships/image" Target="../media/image69.png"/><Relationship Id="rId11" Type="http://schemas.openxmlformats.org/officeDocument/2006/relationships/image" Target="../media/image70.png"/><Relationship Id="rId1" Type="http://schemas.microsoft.com/office/2007/relationships/media" Target="file://localhost/Users/khawajashams/Documents/cloud/making_IT_RAIN2.ppt_media/Catrina_Mars2Earth_Using-1.mov" TargetMode="External"/><Relationship Id="rId2" Type="http://schemas.openxmlformats.org/officeDocument/2006/relationships/video" Target="file://localhost/Users/khawajashams/Documents/cloud/making_IT_RAIN2.ppt_media/Catrina_Mars2Earth_Using-1.mov"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xml"/><Relationship Id="rId5" Type="http://schemas.openxmlformats.org/officeDocument/2006/relationships/image" Target="../media/image76.png"/><Relationship Id="rId6" Type="http://schemas.openxmlformats.org/officeDocument/2006/relationships/image" Target="../media/image77.png"/><Relationship Id="rId1" Type="http://schemas.microsoft.com/office/2007/relationships/media" Target="file://localhost/Volumes/Disk%20Image/4Soderstrom/Technology%20Roadmap/IT%20Trends/Cloud%20Computing/ATHLETE%20Rover%20Busts%20a%20Move:%20A%20Dancing%20Robot.MP4" TargetMode="External"/><Relationship Id="rId2" Type="http://schemas.openxmlformats.org/officeDocument/2006/relationships/video" Target="file://localhost/Volumes/Disk%20Image/4Soderstrom/Technology%20Roadmap/IT%20Trends/Cloud%20Computing/ATHLETE%20Rover%20Busts%20a%20Move:%20A%20Dancing%20Robot.MP4"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9.png"/><Relationship Id="rId3" Type="http://schemas.openxmlformats.org/officeDocument/2006/relationships/image" Target="../media/image8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1" Type="http://schemas.openxmlformats.org/officeDocument/2006/relationships/slideLayout" Target="../slideLayouts/slideLayout11.xml"/><Relationship Id="rId2"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 Id="rId8" Type="http://schemas.openxmlformats.org/officeDocument/2006/relationships/image" Target="../media/image23.jpeg"/><Relationship Id="rId9" Type="http://schemas.openxmlformats.org/officeDocument/2006/relationships/image" Target="../media/image24.jpeg"/><Relationship Id="rId10" Type="http://schemas.openxmlformats.org/officeDocument/2006/relationships/image" Target="../media/image25.jpeg"/><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9.png"/></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1" Type="http://schemas.openxmlformats.org/officeDocument/2006/relationships/slideLayout" Target="../slideLayouts/slideLayout11.xml"/><Relationship Id="rId2" Type="http://schemas.openxmlformats.org/officeDocument/2006/relationships/image" Target="../media/image9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png"/><Relationship Id="rId3"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 Id="rId3"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png"/><Relationship Id="rId3"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image" Target="../media/image3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5.png"/><Relationship Id="rId3"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6.jpeg"/><Relationship Id="rId3"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0" y="5331356"/>
            <a:ext cx="9144000" cy="707872"/>
          </a:xfrm>
          <a:prstGeom prst="rect">
            <a:avLst/>
          </a:prstGeom>
          <a:solidFill>
            <a:schemeClr val="accent2">
              <a:lumMod val="40000"/>
              <a:lumOff val="60000"/>
              <a:alpha val="42000"/>
            </a:schemeClr>
          </a:solidFill>
        </p:spPr>
        <p:txBody>
          <a:bodyPr lIns="91425" tIns="45713" rIns="91425" bIns="45713">
            <a:spAutoFit/>
          </a:bodyPr>
          <a:lstStyle>
            <a:lvl1pPr eaLnBrk="0" hangingPunct="0">
              <a:defRPr sz="2000" baseline="-25000">
                <a:solidFill>
                  <a:schemeClr val="tx1"/>
                </a:solidFill>
                <a:latin typeface="Arial" charset="0"/>
                <a:ea typeface="ＭＳ Ｐゴシック" charset="0"/>
                <a:cs typeface="ＭＳ Ｐゴシック" charset="0"/>
              </a:defRPr>
            </a:lvl1pPr>
            <a:lvl2pPr marL="37931725" indent="-37474525" eaLnBrk="0" hangingPunct="0">
              <a:defRPr sz="2000" baseline="-25000">
                <a:solidFill>
                  <a:schemeClr val="tx1"/>
                </a:solidFill>
                <a:latin typeface="Arial" charset="0"/>
                <a:ea typeface="ＭＳ Ｐゴシック" charset="0"/>
              </a:defRPr>
            </a:lvl2pPr>
            <a:lvl3pPr eaLnBrk="0" hangingPunct="0">
              <a:defRPr sz="2000" baseline="-25000">
                <a:solidFill>
                  <a:schemeClr val="tx1"/>
                </a:solidFill>
                <a:latin typeface="Arial" charset="0"/>
                <a:ea typeface="ＭＳ Ｐゴシック" charset="0"/>
              </a:defRPr>
            </a:lvl3pPr>
            <a:lvl4pPr eaLnBrk="0" hangingPunct="0">
              <a:defRPr sz="2000" baseline="-25000">
                <a:solidFill>
                  <a:schemeClr val="tx1"/>
                </a:solidFill>
                <a:latin typeface="Arial" charset="0"/>
                <a:ea typeface="ＭＳ Ｐゴシック" charset="0"/>
              </a:defRPr>
            </a:lvl4pPr>
            <a:lvl5pPr eaLnBrk="0" hangingPunct="0">
              <a:defRPr sz="2000" baseline="-25000">
                <a:solidFill>
                  <a:schemeClr val="tx1"/>
                </a:solidFill>
                <a:latin typeface="Arial" charset="0"/>
                <a:ea typeface="ＭＳ Ｐゴシック" charset="0"/>
              </a:defRPr>
            </a:lvl5pPr>
            <a:lvl6pPr marL="457200" eaLnBrk="0" fontAlgn="base" hangingPunct="0">
              <a:spcBef>
                <a:spcPct val="0"/>
              </a:spcBef>
              <a:spcAft>
                <a:spcPct val="0"/>
              </a:spcAft>
              <a:defRPr sz="2000" baseline="-25000">
                <a:solidFill>
                  <a:schemeClr val="tx1"/>
                </a:solidFill>
                <a:latin typeface="Arial" charset="0"/>
                <a:ea typeface="ＭＳ Ｐゴシック" charset="0"/>
              </a:defRPr>
            </a:lvl6pPr>
            <a:lvl7pPr marL="914400" eaLnBrk="0" fontAlgn="base" hangingPunct="0">
              <a:spcBef>
                <a:spcPct val="0"/>
              </a:spcBef>
              <a:spcAft>
                <a:spcPct val="0"/>
              </a:spcAft>
              <a:defRPr sz="2000" baseline="-25000">
                <a:solidFill>
                  <a:schemeClr val="tx1"/>
                </a:solidFill>
                <a:latin typeface="Arial" charset="0"/>
                <a:ea typeface="ＭＳ Ｐゴシック" charset="0"/>
              </a:defRPr>
            </a:lvl7pPr>
            <a:lvl8pPr marL="1371600" eaLnBrk="0" fontAlgn="base" hangingPunct="0">
              <a:spcBef>
                <a:spcPct val="0"/>
              </a:spcBef>
              <a:spcAft>
                <a:spcPct val="0"/>
              </a:spcAft>
              <a:defRPr sz="2000" baseline="-25000">
                <a:solidFill>
                  <a:schemeClr val="tx1"/>
                </a:solidFill>
                <a:latin typeface="Arial" charset="0"/>
                <a:ea typeface="ＭＳ Ｐゴシック" charset="0"/>
              </a:defRPr>
            </a:lvl8pPr>
            <a:lvl9pPr marL="1828800" eaLnBrk="0" fontAlgn="base" hangingPunct="0">
              <a:spcBef>
                <a:spcPct val="0"/>
              </a:spcBef>
              <a:spcAft>
                <a:spcPct val="0"/>
              </a:spcAft>
              <a:defRPr sz="2000" baseline="-25000">
                <a:solidFill>
                  <a:schemeClr val="tx1"/>
                </a:solidFill>
                <a:latin typeface="Arial" charset="0"/>
                <a:ea typeface="ＭＳ Ｐゴシック" charset="0"/>
              </a:defRPr>
            </a:lvl9pPr>
          </a:lstStyle>
          <a:p>
            <a:pPr algn="ctr">
              <a:defRPr/>
            </a:pPr>
            <a:r>
              <a:rPr lang="en-US" b="1" i="1" baseline="0" dirty="0" smtClean="0">
                <a:solidFill>
                  <a:srgbClr val="000000"/>
                </a:solidFill>
              </a:rPr>
              <a:t> 	</a:t>
            </a:r>
            <a:r>
              <a:rPr lang="ja-JP" altLang="en-US" b="1" i="1" baseline="0" dirty="0" smtClean="0">
                <a:solidFill>
                  <a:srgbClr val="0000FF"/>
                </a:solidFill>
                <a:latin typeface="Calibri" charset="0"/>
              </a:rPr>
              <a:t>“</a:t>
            </a:r>
            <a:r>
              <a:rPr lang="en-US" b="1" i="1" baseline="0" dirty="0" smtClean="0">
                <a:solidFill>
                  <a:srgbClr val="0000FF"/>
                </a:solidFill>
                <a:latin typeface="Calibri" charset="0"/>
              </a:rPr>
              <a:t>One must learn by doing the thing; </a:t>
            </a:r>
            <a:br>
              <a:rPr lang="en-US" b="1" i="1" baseline="0" dirty="0" smtClean="0">
                <a:solidFill>
                  <a:srgbClr val="0000FF"/>
                </a:solidFill>
                <a:latin typeface="Calibri" charset="0"/>
              </a:rPr>
            </a:br>
            <a:r>
              <a:rPr lang="en-US" b="1" i="1" baseline="0" dirty="0" smtClean="0">
                <a:solidFill>
                  <a:srgbClr val="0000FF"/>
                </a:solidFill>
                <a:latin typeface="Calibri" charset="0"/>
              </a:rPr>
              <a:t>for though you think you know it, you have no certainty until you try.</a:t>
            </a:r>
            <a:r>
              <a:rPr lang="ja-JP" altLang="en-US" b="1" i="1" baseline="0" dirty="0" smtClean="0">
                <a:solidFill>
                  <a:srgbClr val="0000FF"/>
                </a:solidFill>
                <a:latin typeface="Calibri" charset="0"/>
              </a:rPr>
              <a:t>”</a:t>
            </a:r>
            <a:r>
              <a:rPr lang="en-US" b="1" i="1" baseline="0" dirty="0" smtClean="0">
                <a:solidFill>
                  <a:srgbClr val="0000FF"/>
                </a:solidFill>
                <a:latin typeface="Calibri" charset="0"/>
              </a:rPr>
              <a:t> - Sophocles</a:t>
            </a:r>
            <a:endParaRPr lang="en-US" i="1" baseline="0" dirty="0" smtClean="0">
              <a:solidFill>
                <a:srgbClr val="0000FF"/>
              </a:solidFill>
              <a:latin typeface="Calibri" charset="0"/>
            </a:endParaRPr>
          </a:p>
        </p:txBody>
      </p:sp>
      <p:graphicFrame>
        <p:nvGraphicFramePr>
          <p:cNvPr id="17411" name="Object 2"/>
          <p:cNvGraphicFramePr>
            <a:graphicFrameLocks noChangeAspect="1"/>
          </p:cNvGraphicFramePr>
          <p:nvPr/>
        </p:nvGraphicFramePr>
        <p:xfrm>
          <a:off x="7634288" y="130178"/>
          <a:ext cx="844550" cy="842963"/>
        </p:xfrm>
        <a:graphic>
          <a:graphicData uri="http://schemas.openxmlformats.org/presentationml/2006/ole">
            <mc:AlternateContent xmlns:mc="http://schemas.openxmlformats.org/markup-compatibility/2006">
              <mc:Choice xmlns:v="urn:schemas-microsoft-com:vml" Requires="v">
                <p:oleObj spid="_x0000_s17431" name="Photo Editor Photo" r:id="rId4" imgW="2095793" imgH="2095793" progId="">
                  <p:embed/>
                </p:oleObj>
              </mc:Choice>
              <mc:Fallback>
                <p:oleObj name="Photo Editor Photo" r:id="rId4" imgW="2095793" imgH="2095793" progId="">
                  <p:embed/>
                  <p:pic>
                    <p:nvPicPr>
                      <p:cNvPr id="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4288" y="130178"/>
                        <a:ext cx="844550" cy="84296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17412" name="Picture 10" descr="JPL_Lg_r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3825" y="479426"/>
            <a:ext cx="1543050"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8"/>
          <p:cNvSpPr>
            <a:spLocks noChangeArrowheads="1"/>
          </p:cNvSpPr>
          <p:nvPr/>
        </p:nvSpPr>
        <p:spPr bwMode="auto">
          <a:xfrm>
            <a:off x="1290433" y="1008064"/>
            <a:ext cx="66472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p>
            <a:pPr algn="ctr">
              <a:spcBef>
                <a:spcPct val="50000"/>
              </a:spcBef>
              <a:buFont typeface="Wingdings" charset="0"/>
              <a:buNone/>
            </a:pPr>
            <a:r>
              <a:rPr lang="en-US" sz="4200" b="1" dirty="0" smtClean="0">
                <a:solidFill>
                  <a:srgbClr val="000090"/>
                </a:solidFill>
              </a:rPr>
              <a:t>Making IT Rain with Cloud Computing</a:t>
            </a:r>
            <a:endParaRPr lang="en-US" sz="800" b="1" baseline="0" dirty="0">
              <a:solidFill>
                <a:srgbClr val="000090"/>
              </a:solidFill>
            </a:endParaRPr>
          </a:p>
        </p:txBody>
      </p:sp>
      <p:sp>
        <p:nvSpPr>
          <p:cNvPr id="17414" name="Rectangle 1030"/>
          <p:cNvSpPr>
            <a:spLocks noChangeArrowheads="1"/>
          </p:cNvSpPr>
          <p:nvPr/>
        </p:nvSpPr>
        <p:spPr bwMode="auto">
          <a:xfrm>
            <a:off x="0" y="2133426"/>
            <a:ext cx="9143999"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lstStyle/>
          <a:p>
            <a:pPr algn="ctr" eaLnBrk="0" hangingPunct="0"/>
            <a:r>
              <a:rPr lang="en-US" sz="2800" b="1" baseline="0" dirty="0">
                <a:solidFill>
                  <a:srgbClr val="000000"/>
                </a:solidFill>
                <a:ea typeface="Osaka" charset="0"/>
                <a:cs typeface="Osaka" charset="0"/>
              </a:rPr>
              <a:t>Tom Soderstrom </a:t>
            </a:r>
          </a:p>
          <a:p>
            <a:pPr algn="ctr" eaLnBrk="0" hangingPunct="0"/>
            <a:r>
              <a:rPr lang="en-US" baseline="0" dirty="0">
                <a:solidFill>
                  <a:srgbClr val="000000"/>
                </a:solidFill>
                <a:ea typeface="Osaka" charset="0"/>
                <a:cs typeface="Osaka" charset="0"/>
              </a:rPr>
              <a:t>IT Chief Technology Officer</a:t>
            </a:r>
          </a:p>
          <a:p>
            <a:pPr algn="ctr" eaLnBrk="0" hangingPunct="0"/>
            <a:endParaRPr lang="en-US" sz="1000" baseline="0" dirty="0">
              <a:solidFill>
                <a:srgbClr val="000000"/>
              </a:solidFill>
              <a:ea typeface="Osaka" charset="0"/>
              <a:cs typeface="Osaka" charset="0"/>
            </a:endParaRPr>
          </a:p>
          <a:p>
            <a:pPr algn="ctr" eaLnBrk="0" hangingPunct="0"/>
            <a:r>
              <a:rPr lang="en-US" baseline="0" dirty="0">
                <a:solidFill>
                  <a:srgbClr val="000000"/>
                </a:solidFill>
                <a:ea typeface="Osaka" charset="0"/>
                <a:cs typeface="Osaka" charset="0"/>
              </a:rPr>
              <a:t>and</a:t>
            </a:r>
            <a:endParaRPr lang="en-US" sz="1000" baseline="0" dirty="0">
              <a:solidFill>
                <a:srgbClr val="000000"/>
              </a:solidFill>
              <a:ea typeface="Osaka" charset="0"/>
              <a:cs typeface="Osaka" charset="0"/>
            </a:endParaRPr>
          </a:p>
          <a:p>
            <a:pPr algn="ctr" eaLnBrk="0" hangingPunct="0"/>
            <a:endParaRPr lang="en-US" sz="1000" baseline="0" dirty="0">
              <a:solidFill>
                <a:srgbClr val="000000"/>
              </a:solidFill>
              <a:ea typeface="Osaka" charset="0"/>
              <a:cs typeface="Osaka" charset="0"/>
            </a:endParaRPr>
          </a:p>
          <a:p>
            <a:pPr algn="ctr" eaLnBrk="0" hangingPunct="0"/>
            <a:r>
              <a:rPr lang="en-US" sz="2800" b="1" baseline="0" dirty="0" err="1">
                <a:solidFill>
                  <a:srgbClr val="000000"/>
                </a:solidFill>
                <a:ea typeface="Osaka" charset="0"/>
                <a:cs typeface="Osaka" charset="0"/>
              </a:rPr>
              <a:t>Khawaja</a:t>
            </a:r>
            <a:r>
              <a:rPr lang="en-US" sz="2800" b="1" baseline="0" dirty="0">
                <a:solidFill>
                  <a:srgbClr val="000000"/>
                </a:solidFill>
                <a:ea typeface="Osaka" charset="0"/>
                <a:cs typeface="Osaka" charset="0"/>
              </a:rPr>
              <a:t> Shams</a:t>
            </a:r>
          </a:p>
          <a:p>
            <a:pPr algn="ctr" eaLnBrk="0" hangingPunct="0"/>
            <a:r>
              <a:rPr lang="en-US" baseline="0" dirty="0">
                <a:solidFill>
                  <a:srgbClr val="000000"/>
                </a:solidFill>
                <a:ea typeface="Osaka" charset="0"/>
                <a:cs typeface="Osaka" charset="0"/>
              </a:rPr>
              <a:t>Missions Cloud Expert</a:t>
            </a:r>
          </a:p>
          <a:p>
            <a:pPr algn="ctr" eaLnBrk="0" hangingPunct="0">
              <a:buFont typeface="Wingdings" charset="0"/>
              <a:buNone/>
            </a:pPr>
            <a:endParaRPr lang="en-US" baseline="0" dirty="0">
              <a:solidFill>
                <a:srgbClr val="000000"/>
              </a:solidFill>
              <a:ea typeface="Osaka" charset="0"/>
              <a:cs typeface="Osaka" charset="0"/>
            </a:endParaRPr>
          </a:p>
          <a:p>
            <a:pPr algn="ctr" eaLnBrk="0" hangingPunct="0">
              <a:buFont typeface="Wingdings" charset="0"/>
              <a:buNone/>
            </a:pPr>
            <a:r>
              <a:rPr lang="en-US" sz="2400" baseline="0" dirty="0" smtClean="0">
                <a:solidFill>
                  <a:srgbClr val="FF0000"/>
                </a:solidFill>
                <a:ea typeface="Osaka" charset="0"/>
                <a:cs typeface="Osaka" charset="0"/>
              </a:rPr>
              <a:t>Jet </a:t>
            </a:r>
            <a:r>
              <a:rPr lang="en-US" sz="2400" baseline="0" dirty="0">
                <a:solidFill>
                  <a:srgbClr val="FF0000"/>
                </a:solidFill>
                <a:ea typeface="Osaka" charset="0"/>
                <a:cs typeface="Osaka" charset="0"/>
              </a:rPr>
              <a:t>Propulsion Laboratory, California Institute of Technology.</a:t>
            </a:r>
          </a:p>
          <a:p>
            <a:pPr algn="ctr" eaLnBrk="0" hangingPunct="0"/>
            <a:endParaRPr lang="en-US" baseline="0" dirty="0">
              <a:solidFill>
                <a:srgbClr val="000000"/>
              </a:solidFill>
              <a:ea typeface="Osaka" charset="0"/>
              <a:cs typeface="Osaka" charset="0"/>
            </a:endParaRPr>
          </a:p>
        </p:txBody>
      </p:sp>
      <p:sp>
        <p:nvSpPr>
          <p:cNvPr id="8" name="Rectangle 7"/>
          <p:cNvSpPr/>
          <p:nvPr/>
        </p:nvSpPr>
        <p:spPr>
          <a:xfrm>
            <a:off x="304800" y="6274735"/>
            <a:ext cx="8218311" cy="297517"/>
          </a:xfrm>
          <a:prstGeom prst="rect">
            <a:avLst/>
          </a:prstGeom>
        </p:spPr>
        <p:txBody>
          <a:bodyPr wrap="square">
            <a:spAutoFit/>
          </a:bodyPr>
          <a:lstStyle/>
          <a:p>
            <a:r>
              <a:rPr lang="en-US" b="1" dirty="0" smtClean="0"/>
              <a:t>Copyright 2011 </a:t>
            </a:r>
            <a:r>
              <a:rPr lang="en-US" b="1" dirty="0"/>
              <a:t>California Institute of Technology. Government sponsorship acknowledged</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250032" y="5732859"/>
            <a:ext cx="8643938" cy="884039"/>
          </a:xfrm>
          <a:ln/>
        </p:spPr>
        <p:txBody>
          <a:bodyPr/>
          <a:lstStyle/>
          <a:p>
            <a:r>
              <a:rPr lang="en-US" dirty="0" smtClean="0"/>
              <a:t>Here comes the rain…</a:t>
            </a:r>
            <a:endParaRPr lang="en-US" dirty="0"/>
          </a:p>
        </p:txBody>
      </p:sp>
      <p:pic>
        <p:nvPicPr>
          <p:cNvPr id="25602" name="Picture 2" descr="/Users/khawajashams/Documents/cloud/making_IT_RAIN2.ppt_media/ScreenFlow-1.mov">
            <a:hlinkClick r:id="" action="ppaction://media"/>
          </p:cNvPr>
          <p:cNvPicPr/>
          <p:nvPr>
            <a:videoFile r:link="rId2"/>
            <p:extLst>
              <p:ext uri="{DAA4B4D4-6D71-4841-9C94-3DE7FCFB9230}">
                <p14:media xmlns:p14="http://schemas.microsoft.com/office/powerpoint/2010/main" r:link="rId1"/>
              </p:ext>
            </p:extLst>
          </p:nvPr>
        </p:nvPicPr>
        <p:blipFill>
          <a:blip r:embed="rId4"/>
          <a:srcRect/>
          <a:stretch>
            <a:fillRect/>
          </a:stretch>
        </p:blipFill>
        <p:spPr bwMode="auto">
          <a:xfrm>
            <a:off x="1357313" y="419697"/>
            <a:ext cx="6429375" cy="4018359"/>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60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Prev" delay="0">
                      <p:tgtEl>
                        <p:sldTgt/>
                      </p:tgtEl>
                    </p:cond>
                  </p:endCondLst>
                </p:cTn>
                <p:tgtEl>
                  <p:spTgt spid="25602"/>
                </p:tgtEl>
              </p:cMediaNode>
            </p:video>
            <p:seq concurrent="1" nextAc="seek">
              <p:cTn id="8" restart="whenNotActive" fill="hold" evtFilter="cancelBubble" nodeType="interactiveSeq">
                <p:stCondLst>
                  <p:cond evt="onClick" delay="0">
                    <p:tgtEl>
                      <p:spTgt spid="2560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5602"/>
                                        </p:tgtEl>
                                      </p:cBhvr>
                                    </p:cmd>
                                  </p:childTnLst>
                                </p:cTn>
                              </p:par>
                            </p:childTnLst>
                          </p:cTn>
                        </p:par>
                      </p:childTnLst>
                    </p:cTn>
                  </p:par>
                </p:childTnLst>
              </p:cTn>
              <p:nextCondLst>
                <p:cond evt="onClick" delay="0">
                  <p:tgtEl>
                    <p:spTgt spid="2560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63" y="4297363"/>
            <a:ext cx="4935537"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3" y="1884364"/>
            <a:ext cx="2752725"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 name="Title 1"/>
          <p:cNvSpPr txBox="1">
            <a:spLocks/>
          </p:cNvSpPr>
          <p:nvPr/>
        </p:nvSpPr>
        <p:spPr bwMode="auto">
          <a:xfrm>
            <a:off x="1235078" y="1008063"/>
            <a:ext cx="3006725" cy="519112"/>
          </a:xfrm>
          <a:prstGeom prst="rect">
            <a:avLst/>
          </a:prstGeom>
          <a:noFill/>
          <a:ln w="9525">
            <a:noFill/>
            <a:miter lim="800000"/>
            <a:headEnd/>
            <a:tailEnd/>
          </a:ln>
        </p:spPr>
        <p:txBody>
          <a:bodyPr lIns="91425" tIns="45713" rIns="91425" bIns="45713" anchor="ctr"/>
          <a:lstStyle/>
          <a:p>
            <a:pPr eaLnBrk="0" hangingPunct="0">
              <a:defRPr/>
            </a:pPr>
            <a:r>
              <a:rPr lang="en-US" sz="3200" kern="0" baseline="0" dirty="0">
                <a:solidFill>
                  <a:srgbClr val="1B3377"/>
                </a:solidFill>
                <a:latin typeface="+mj-lt"/>
                <a:ea typeface="+mj-ea"/>
                <a:cs typeface="Osaka" pitchFamily="-106" charset="-128"/>
              </a:rPr>
              <a:t>But how?</a:t>
            </a:r>
          </a:p>
        </p:txBody>
      </p:sp>
      <p:sp>
        <p:nvSpPr>
          <p:cNvPr id="24580" name="Rectangle 1"/>
          <p:cNvSpPr txBox="1">
            <a:spLocks noChangeArrowheads="1"/>
          </p:cNvSpPr>
          <p:nvPr/>
        </p:nvSpPr>
        <p:spPr bwMode="auto">
          <a:xfrm>
            <a:off x="5503864" y="1231901"/>
            <a:ext cx="3640137"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0793" tIns="50793" rIns="50793" bIns="50793" anchor="ct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eaLnBrk="1" hangingPunct="1">
              <a:buFont typeface="Arial" charset="0"/>
              <a:buChar char="•"/>
            </a:pPr>
            <a:r>
              <a:rPr lang="en-US" sz="2400" b="1" baseline="0" dirty="0">
                <a:solidFill>
                  <a:srgbClr val="008000"/>
                </a:solidFill>
                <a:ea typeface="Osaka" charset="0"/>
                <a:cs typeface="Osaka" charset="0"/>
                <a:sym typeface="Gill Sans Light" charset="0"/>
              </a:rPr>
              <a:t> Focus on real business problems </a:t>
            </a:r>
          </a:p>
          <a:p>
            <a:pPr eaLnBrk="1" hangingPunct="1">
              <a:buFont typeface="Arial" charset="0"/>
              <a:buChar char="•"/>
            </a:pPr>
            <a:r>
              <a:rPr lang="en-US" sz="2400" baseline="0" dirty="0">
                <a:ea typeface="Osaka" charset="0"/>
                <a:cs typeface="Osaka" charset="0"/>
                <a:sym typeface="Gill Sans Light" charset="0"/>
              </a:rPr>
              <a:t> Early hands-on prototypes of enabling capabilities in every promising cloud</a:t>
            </a:r>
          </a:p>
          <a:p>
            <a:pPr eaLnBrk="1" hangingPunct="1">
              <a:buFont typeface="Arial" charset="0"/>
              <a:buChar char="•"/>
            </a:pPr>
            <a:r>
              <a:rPr lang="en-US" sz="2400" baseline="0" dirty="0">
                <a:ea typeface="Osaka" charset="0"/>
                <a:cs typeface="Osaka" charset="0"/>
                <a:sym typeface="Gill Sans Light" charset="0"/>
              </a:rPr>
              <a:t> Avoid analysis paralysis, but be safe</a:t>
            </a:r>
          </a:p>
          <a:p>
            <a:pPr eaLnBrk="1" hangingPunct="1">
              <a:buFont typeface="Arial" charset="0"/>
              <a:buChar char="•"/>
            </a:pPr>
            <a:r>
              <a:rPr lang="en-US" sz="2400" baseline="0" dirty="0">
                <a:ea typeface="Osaka" charset="0"/>
                <a:cs typeface="Osaka" charset="0"/>
                <a:sym typeface="Gill Sans Light" charset="0"/>
              </a:rPr>
              <a:t> Educate, communicate,  influence, elaborate</a:t>
            </a:r>
          </a:p>
          <a:p>
            <a:pPr eaLnBrk="1" hangingPunct="1">
              <a:buFont typeface="Arial" charset="0"/>
              <a:buChar char="•"/>
            </a:pPr>
            <a:r>
              <a:rPr lang="en-US" sz="2400" baseline="0" dirty="0">
                <a:ea typeface="Osaka" charset="0"/>
                <a:cs typeface="Osaka" charset="0"/>
                <a:sym typeface="Gill Sans Light" charset="0"/>
              </a:rPr>
              <a:t> </a:t>
            </a:r>
            <a:r>
              <a:rPr lang="en-US" sz="2400" b="1" baseline="0" dirty="0">
                <a:solidFill>
                  <a:srgbClr val="008000"/>
                </a:solidFill>
                <a:ea typeface="Osaka" charset="0"/>
                <a:cs typeface="Osaka" charset="0"/>
                <a:sym typeface="Gill Sans Light" charset="0"/>
              </a:rPr>
              <a:t> Keep it real</a:t>
            </a:r>
          </a:p>
          <a:p>
            <a:pPr eaLnBrk="1" hangingPunct="1">
              <a:buFont typeface="Arial" charset="0"/>
              <a:buChar char="•"/>
            </a:pPr>
            <a:r>
              <a:rPr lang="en-US" sz="2400" baseline="0" dirty="0">
                <a:ea typeface="Osaka" charset="0"/>
                <a:cs typeface="Osaka" charset="0"/>
                <a:sym typeface="Gill Sans Light" charset="0"/>
              </a:rPr>
              <a:t> Pro-active partnering</a:t>
            </a:r>
            <a:endParaRPr lang="en-US" sz="2400" b="1" baseline="0" dirty="0">
              <a:solidFill>
                <a:srgbClr val="008000"/>
              </a:solidFill>
              <a:ea typeface="Osaka" charset="0"/>
              <a:cs typeface="Osaka" charset="0"/>
              <a:sym typeface="Gill Sans Light" charset="0"/>
            </a:endParaRPr>
          </a:p>
          <a:p>
            <a:pPr eaLnBrk="1" hangingPunct="1">
              <a:buFont typeface="Arial" charset="0"/>
              <a:buChar char="•"/>
            </a:pPr>
            <a:endParaRPr lang="en-US" sz="2400" baseline="0" dirty="0">
              <a:ea typeface="Osaka" charset="0"/>
              <a:cs typeface="Osaka" charset="0"/>
              <a:sym typeface="Gill Sans Light" charset="0"/>
            </a:endParaRPr>
          </a:p>
        </p:txBody>
      </p:sp>
      <p:sp>
        <p:nvSpPr>
          <p:cNvPr id="24581" name="Title 6"/>
          <p:cNvSpPr>
            <a:spLocks noGrp="1"/>
          </p:cNvSpPr>
          <p:nvPr>
            <p:ph type="title"/>
          </p:nvPr>
        </p:nvSpPr>
        <p:spPr/>
        <p:txBody>
          <a:bodyPr/>
          <a:lstStyle/>
          <a:p>
            <a:r>
              <a:rPr lang="en-US" sz="3200" dirty="0">
                <a:latin typeface="Arial" charset="0"/>
                <a:ea typeface="Osaka" charset="0"/>
                <a:cs typeface="Osaka" charset="0"/>
              </a:rPr>
              <a:t>JPL</a:t>
            </a:r>
            <a:r>
              <a:rPr lang="ja-JP" altLang="en-US" sz="3200" dirty="0">
                <a:latin typeface="Arial" charset="0"/>
                <a:ea typeface="Osaka" charset="0"/>
                <a:cs typeface="Osaka" charset="0"/>
              </a:rPr>
              <a:t>’</a:t>
            </a:r>
            <a:r>
              <a:rPr lang="en-US" altLang="ja-JP" sz="3200" dirty="0" err="1">
                <a:latin typeface="Arial" charset="0"/>
                <a:ea typeface="Osaka" charset="0"/>
                <a:cs typeface="Osaka" charset="0"/>
              </a:rPr>
              <a:t>s</a:t>
            </a:r>
            <a:r>
              <a:rPr lang="en-US" altLang="ja-JP" sz="3200" dirty="0">
                <a:latin typeface="Arial" charset="0"/>
                <a:ea typeface="Osaka" charset="0"/>
                <a:cs typeface="Osaka" charset="0"/>
              </a:rPr>
              <a:t> approach to Cloud Computing</a:t>
            </a:r>
            <a:endParaRPr lang="en-US" sz="3200" dirty="0">
              <a:latin typeface="Arial" charset="0"/>
              <a:ea typeface="Osaka" charset="0"/>
              <a:cs typeface="Osaka" charset="0"/>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itle 6"/>
          <p:cNvSpPr>
            <a:spLocks noGrp="1"/>
          </p:cNvSpPr>
          <p:nvPr>
            <p:ph type="title"/>
          </p:nvPr>
        </p:nvSpPr>
        <p:spPr/>
        <p:txBody>
          <a:bodyPr/>
          <a:lstStyle/>
          <a:p>
            <a:r>
              <a:rPr lang="en-US" sz="3200" dirty="0" smtClean="0">
                <a:latin typeface="Arial" charset="0"/>
                <a:ea typeface="Osaka" charset="0"/>
                <a:cs typeface="Osaka" charset="0"/>
              </a:rPr>
              <a:t>Let’s Move to the Cloud!</a:t>
            </a:r>
            <a:endParaRPr lang="en-US" sz="3200" dirty="0">
              <a:latin typeface="Arial" charset="0"/>
              <a:ea typeface="Osaka" charset="0"/>
              <a:cs typeface="Osaka" charset="0"/>
            </a:endParaRPr>
          </a:p>
        </p:txBody>
      </p:sp>
      <p:pic>
        <p:nvPicPr>
          <p:cNvPr id="7" name="Picture 6"/>
          <p:cNvPicPr>
            <a:picLocks noChangeAspect="1"/>
          </p:cNvPicPr>
          <p:nvPr/>
        </p:nvPicPr>
        <p:blipFill>
          <a:blip r:embed="rId2">
            <a:clrChange>
              <a:clrFrom>
                <a:srgbClr val="FFFFFF"/>
              </a:clrFrom>
              <a:clrTo>
                <a:srgbClr val="FFFFFF">
                  <a:alpha val="0"/>
                </a:srgbClr>
              </a:clrTo>
            </a:clrChange>
          </a:blip>
          <a:srcRect l="-378" t="7750"/>
          <a:stretch>
            <a:fillRect/>
          </a:stretch>
        </p:blipFill>
        <p:spPr>
          <a:xfrm>
            <a:off x="1185336" y="635000"/>
            <a:ext cx="7493001" cy="688622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itle 6"/>
          <p:cNvSpPr>
            <a:spLocks noGrp="1"/>
          </p:cNvSpPr>
          <p:nvPr>
            <p:ph type="title"/>
          </p:nvPr>
        </p:nvSpPr>
        <p:spPr/>
        <p:txBody>
          <a:bodyPr/>
          <a:lstStyle/>
          <a:p>
            <a:r>
              <a:rPr lang="en-US" sz="3200" dirty="0" smtClean="0">
                <a:latin typeface="Arial" charset="0"/>
                <a:ea typeface="Osaka" charset="0"/>
                <a:cs typeface="Osaka" charset="0"/>
              </a:rPr>
              <a:t>Contract Negotiations!</a:t>
            </a:r>
            <a:endParaRPr lang="en-US" sz="3200" dirty="0">
              <a:latin typeface="Arial" charset="0"/>
              <a:ea typeface="Osaka" charset="0"/>
              <a:cs typeface="Osaka" charset="0"/>
            </a:endParaRPr>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1538112" y="561626"/>
            <a:ext cx="6491110" cy="649111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itle 6"/>
          <p:cNvSpPr>
            <a:spLocks noGrp="1"/>
          </p:cNvSpPr>
          <p:nvPr>
            <p:ph type="title"/>
          </p:nvPr>
        </p:nvSpPr>
        <p:spPr/>
        <p:txBody>
          <a:bodyPr/>
          <a:lstStyle/>
          <a:p>
            <a:r>
              <a:rPr lang="en-US" sz="3200" dirty="0" smtClean="0">
                <a:latin typeface="Arial" charset="0"/>
                <a:ea typeface="Osaka" charset="0"/>
                <a:cs typeface="Osaka" charset="0"/>
              </a:rPr>
              <a:t>First to Sign!</a:t>
            </a:r>
            <a:endParaRPr lang="en-US" sz="3200" dirty="0">
              <a:latin typeface="Arial" charset="0"/>
              <a:ea typeface="Osaka" charset="0"/>
              <a:cs typeface="Osaka" charset="0"/>
            </a:endParaRPr>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2046111" y="920046"/>
            <a:ext cx="5937955" cy="593795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Ingenuity-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8664" y="662693"/>
            <a:ext cx="7027863"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itle 6"/>
          <p:cNvSpPr>
            <a:spLocks noGrp="1"/>
          </p:cNvSpPr>
          <p:nvPr>
            <p:ph type="title"/>
          </p:nvPr>
        </p:nvSpPr>
        <p:spPr/>
        <p:txBody>
          <a:bodyPr/>
          <a:lstStyle/>
          <a:p>
            <a:r>
              <a:rPr lang="en-US" sz="3200" dirty="0">
                <a:latin typeface="Arial" charset="0"/>
                <a:ea typeface="Osaka" charset="0"/>
                <a:cs typeface="Osaka" charset="0"/>
              </a:rPr>
              <a:t>Fostering the IT Consumers</a:t>
            </a:r>
            <a:r>
              <a:rPr lang="ja-JP" altLang="en-US" sz="3200" dirty="0">
                <a:latin typeface="Arial" charset="0"/>
                <a:ea typeface="Osaka" charset="0"/>
                <a:cs typeface="Osaka" charset="0"/>
              </a:rPr>
              <a:t>’</a:t>
            </a:r>
            <a:r>
              <a:rPr lang="en-US" altLang="ja-JP" sz="3200" dirty="0">
                <a:latin typeface="Arial" charset="0"/>
                <a:ea typeface="Osaka" charset="0"/>
                <a:cs typeface="Osaka" charset="0"/>
              </a:rPr>
              <a:t> Ingenuity</a:t>
            </a:r>
            <a:endParaRPr lang="en-US" sz="3200" dirty="0">
              <a:latin typeface="Arial" charset="0"/>
              <a:ea typeface="Osaka" charset="0"/>
              <a:cs typeface="Osaka" charset="0"/>
            </a:endParaRPr>
          </a:p>
        </p:txBody>
      </p:sp>
      <p:sp>
        <p:nvSpPr>
          <p:cNvPr id="6" name="Title 1"/>
          <p:cNvSpPr txBox="1">
            <a:spLocks/>
          </p:cNvSpPr>
          <p:nvPr/>
        </p:nvSpPr>
        <p:spPr bwMode="auto">
          <a:xfrm>
            <a:off x="2200278" y="6154738"/>
            <a:ext cx="50530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ct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r>
              <a:rPr lang="en-US" sz="2800" baseline="0" dirty="0">
                <a:solidFill>
                  <a:srgbClr val="008000"/>
                </a:solidFill>
                <a:ea typeface="Osaka" charset="0"/>
                <a:cs typeface="Osaka" charset="0"/>
              </a:rPr>
              <a:t>IT </a:t>
            </a:r>
            <a:r>
              <a:rPr lang="en-US" sz="2800" baseline="0" dirty="0" err="1">
                <a:solidFill>
                  <a:srgbClr val="008000"/>
                </a:solidFill>
                <a:ea typeface="Osaka" charset="0"/>
                <a:cs typeface="Osaka" charset="0"/>
                <a:sym typeface="Wingdings" charset="0"/>
              </a:rPr>
              <a:t></a:t>
            </a:r>
            <a:r>
              <a:rPr lang="en-US" sz="2800" baseline="0" dirty="0">
                <a:solidFill>
                  <a:srgbClr val="008000"/>
                </a:solidFill>
                <a:ea typeface="Osaka" charset="0"/>
                <a:cs typeface="Osaka" charset="0"/>
                <a:sym typeface="Wingdings" charset="0"/>
              </a:rPr>
              <a:t> </a:t>
            </a:r>
            <a:r>
              <a:rPr lang="ja-JP" altLang="en-US" sz="2800" baseline="0" dirty="0">
                <a:solidFill>
                  <a:srgbClr val="008000"/>
                </a:solidFill>
                <a:ea typeface="Osaka" charset="0"/>
                <a:cs typeface="Osaka" charset="0"/>
                <a:sym typeface="Wingdings" charset="0"/>
              </a:rPr>
              <a:t>“</a:t>
            </a:r>
            <a:r>
              <a:rPr lang="en-US" altLang="ja-JP" sz="2800" baseline="0" dirty="0">
                <a:solidFill>
                  <a:srgbClr val="008000"/>
                </a:solidFill>
                <a:ea typeface="Osaka" charset="0"/>
                <a:cs typeface="Osaka" charset="0"/>
                <a:sym typeface="Wingdings" charset="0"/>
              </a:rPr>
              <a:t>Innovating Together</a:t>
            </a:r>
            <a:r>
              <a:rPr lang="ja-JP" altLang="en-US" sz="2800" baseline="0" dirty="0">
                <a:solidFill>
                  <a:srgbClr val="008000"/>
                </a:solidFill>
                <a:ea typeface="Osaka" charset="0"/>
                <a:cs typeface="Osaka" charset="0"/>
                <a:sym typeface="Wingdings" charset="0"/>
              </a:rPr>
              <a:t>”</a:t>
            </a:r>
            <a:endParaRPr lang="en-US" sz="2800" baseline="0" dirty="0">
              <a:solidFill>
                <a:srgbClr val="008000"/>
              </a:solidFill>
              <a:ea typeface="Osaka" charset="0"/>
              <a:cs typeface="Osak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p:cTn id="7" dur="500" fill="hold"/>
                                        <p:tgtEl>
                                          <p:spTgt spid="27650"/>
                                        </p:tgtEl>
                                        <p:attrNameLst>
                                          <p:attrName>ppt_w</p:attrName>
                                        </p:attrNameLst>
                                      </p:cBhvr>
                                      <p:tavLst>
                                        <p:tav tm="0">
                                          <p:val>
                                            <p:fltVal val="0"/>
                                          </p:val>
                                        </p:tav>
                                        <p:tav tm="100000">
                                          <p:val>
                                            <p:strVal val="#ppt_w"/>
                                          </p:val>
                                        </p:tav>
                                      </p:tavLst>
                                    </p:anim>
                                    <p:anim calcmode="lin" valueType="num">
                                      <p:cBhvr>
                                        <p:cTn id="8" dur="500" fill="hold"/>
                                        <p:tgtEl>
                                          <p:spTgt spid="2765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11138" y="1008063"/>
            <a:ext cx="8820150" cy="519112"/>
          </a:xfrm>
          <a:prstGeom prst="rect">
            <a:avLst/>
          </a:prstGeom>
          <a:noFill/>
          <a:ln w="9525">
            <a:noFill/>
            <a:miter lim="800000"/>
            <a:headEnd/>
            <a:tailEnd/>
          </a:ln>
        </p:spPr>
        <p:txBody>
          <a:bodyPr lIns="91425" tIns="45713" rIns="91425" bIns="45713" anchor="ctr"/>
          <a:lstStyle/>
          <a:p>
            <a:pPr eaLnBrk="0" hangingPunct="0">
              <a:defRPr/>
            </a:pPr>
            <a:endParaRPr lang="en-US" sz="3200" kern="0" baseline="0" dirty="0">
              <a:solidFill>
                <a:srgbClr val="1B3377"/>
              </a:solidFill>
              <a:latin typeface="+mj-lt"/>
              <a:ea typeface="+mj-ea"/>
              <a:cs typeface="Osaka" pitchFamily="-106" charset="-128"/>
            </a:endParaRPr>
          </a:p>
        </p:txBody>
      </p:sp>
      <p:grpSp>
        <p:nvGrpSpPr>
          <p:cNvPr id="26626" name="Group 14"/>
          <p:cNvGrpSpPr>
            <a:grpSpLocks/>
          </p:cNvGrpSpPr>
          <p:nvPr/>
        </p:nvGrpSpPr>
        <p:grpSpPr bwMode="auto">
          <a:xfrm>
            <a:off x="576263" y="2109791"/>
            <a:ext cx="8458200" cy="3736975"/>
            <a:chOff x="575737" y="2109517"/>
            <a:chExt cx="8458662" cy="3737166"/>
          </a:xfrm>
        </p:grpSpPr>
        <p:pic>
          <p:nvPicPr>
            <p:cNvPr id="26630"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737" y="2184402"/>
              <a:ext cx="2489712" cy="288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63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8472" y="4626664"/>
              <a:ext cx="1259086" cy="97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63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0469" y="4837628"/>
              <a:ext cx="1482328" cy="55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63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2242" y="3341814"/>
              <a:ext cx="2116336" cy="54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63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9930" y="4382214"/>
              <a:ext cx="1464469" cy="1464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63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5799" y="4007702"/>
              <a:ext cx="3911137" cy="527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636"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6188" y="2189884"/>
              <a:ext cx="1616273"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637"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7508" y="2145236"/>
              <a:ext cx="928688" cy="51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638"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99766" y="2779244"/>
              <a:ext cx="129480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639"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26805" y="2886400"/>
              <a:ext cx="3205758" cy="109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640"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12680" y="2109517"/>
              <a:ext cx="2134195" cy="58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6641" name="Rectangle 13"/>
            <p:cNvSpPr>
              <a:spLocks noChangeArrowheads="1"/>
            </p:cNvSpPr>
            <p:nvPr/>
          </p:nvSpPr>
          <p:spPr bwMode="auto">
            <a:xfrm>
              <a:off x="1862227" y="2890607"/>
              <a:ext cx="983216" cy="70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buFont typeface="Wingdings" charset="0"/>
                <a:buNone/>
              </a:pPr>
              <a:r>
                <a:rPr lang="en-US" baseline="0">
                  <a:solidFill>
                    <a:srgbClr val="008000"/>
                  </a:solidFill>
                  <a:ea typeface="Osaka" charset="0"/>
                  <a:cs typeface="Osaka" charset="0"/>
                  <a:sym typeface="Gill Sans Light" charset="0"/>
                </a:rPr>
                <a:t>Keep it </a:t>
              </a:r>
              <a:br>
                <a:rPr lang="en-US" baseline="0">
                  <a:solidFill>
                    <a:srgbClr val="008000"/>
                  </a:solidFill>
                  <a:ea typeface="Osaka" charset="0"/>
                  <a:cs typeface="Osaka" charset="0"/>
                  <a:sym typeface="Gill Sans Light" charset="0"/>
                </a:rPr>
              </a:br>
              <a:r>
                <a:rPr lang="en-US" baseline="0">
                  <a:solidFill>
                    <a:srgbClr val="008000"/>
                  </a:solidFill>
                  <a:ea typeface="Osaka" charset="0"/>
                  <a:cs typeface="Osaka" charset="0"/>
                  <a:sym typeface="Gill Sans Light" charset="0"/>
                </a:rPr>
                <a:t>real</a:t>
              </a:r>
              <a:endParaRPr lang="en-US">
                <a:ea typeface="Osaka" charset="0"/>
                <a:cs typeface="Osaka" charset="0"/>
              </a:endParaRPr>
            </a:p>
          </p:txBody>
        </p:sp>
      </p:grpSp>
      <p:sp>
        <p:nvSpPr>
          <p:cNvPr id="26627" name="Title 15"/>
          <p:cNvSpPr>
            <a:spLocks noGrp="1"/>
          </p:cNvSpPr>
          <p:nvPr>
            <p:ph type="title"/>
          </p:nvPr>
        </p:nvSpPr>
        <p:spPr/>
        <p:txBody>
          <a:bodyPr/>
          <a:lstStyle/>
          <a:p>
            <a:r>
              <a:rPr lang="en-US" dirty="0" smtClean="0">
                <a:latin typeface="Arial" charset="0"/>
                <a:ea typeface="Osaka" charset="0"/>
                <a:cs typeface="Osaka" charset="0"/>
              </a:rPr>
              <a:t>JPL Partners</a:t>
            </a:r>
            <a:endParaRPr lang="en-US" dirty="0">
              <a:latin typeface="Arial" charset="0"/>
              <a:ea typeface="Osaka" charset="0"/>
              <a:cs typeface="Osaka" charset="0"/>
            </a:endParaRPr>
          </a:p>
        </p:txBody>
      </p:sp>
      <p:sp>
        <p:nvSpPr>
          <p:cNvPr id="26628" name="TextBox 16"/>
          <p:cNvSpPr txBox="1">
            <a:spLocks noChangeArrowheads="1"/>
          </p:cNvSpPr>
          <p:nvPr/>
        </p:nvSpPr>
        <p:spPr bwMode="auto">
          <a:xfrm>
            <a:off x="5899153" y="5559425"/>
            <a:ext cx="736001" cy="297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eaLnBrk="1" hangingPunct="1"/>
            <a:r>
              <a:rPr lang="en-US"/>
              <a:t>Google</a:t>
            </a:r>
          </a:p>
        </p:txBody>
      </p:sp>
      <p:sp>
        <p:nvSpPr>
          <p:cNvPr id="26629" name="TextBox 17"/>
          <p:cNvSpPr txBox="1">
            <a:spLocks noChangeArrowheads="1"/>
          </p:cNvSpPr>
          <p:nvPr/>
        </p:nvSpPr>
        <p:spPr bwMode="auto">
          <a:xfrm>
            <a:off x="7885114" y="5641976"/>
            <a:ext cx="878184" cy="297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eaLnBrk="1" hangingPunct="1"/>
            <a:r>
              <a:rPr lang="en-US"/>
              <a:t>Microsoft</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NASA_TRL_Met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34075" y="1609725"/>
            <a:ext cx="2501900"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Rectangle 3"/>
          <p:cNvSpPr>
            <a:spLocks noChangeArrowheads="1"/>
          </p:cNvSpPr>
          <p:nvPr/>
        </p:nvSpPr>
        <p:spPr bwMode="auto">
          <a:xfrm>
            <a:off x="5330826" y="5705477"/>
            <a:ext cx="3744913" cy="215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p>
            <a:pPr algn="ctr">
              <a:spcBef>
                <a:spcPct val="50000"/>
              </a:spcBef>
              <a:buFont typeface="Wingdings" charset="0"/>
              <a:buNone/>
            </a:pPr>
            <a:r>
              <a:rPr lang="en-US" sz="1200" dirty="0">
                <a:latin typeface="Calibri" charset="0"/>
                <a:ea typeface="Osaka" charset="0"/>
                <a:cs typeface="Osaka" charset="0"/>
              </a:rPr>
              <a:t>http://</a:t>
            </a:r>
            <a:r>
              <a:rPr lang="en-US" sz="1200" dirty="0" err="1">
                <a:latin typeface="Calibri" charset="0"/>
                <a:ea typeface="Osaka" charset="0"/>
                <a:cs typeface="Osaka" charset="0"/>
              </a:rPr>
              <a:t>en.wikipedia.org/wiki/File:NASA_TRL_Meter.jpg</a:t>
            </a:r>
            <a:endParaRPr lang="en-US" sz="1200" dirty="0">
              <a:latin typeface="Calibri" charset="0"/>
              <a:ea typeface="Osaka" charset="0"/>
              <a:cs typeface="Osaka" charset="0"/>
            </a:endParaRPr>
          </a:p>
        </p:txBody>
      </p:sp>
      <p:sp>
        <p:nvSpPr>
          <p:cNvPr id="27651" name="TextBox 5"/>
          <p:cNvSpPr txBox="1">
            <a:spLocks noChangeArrowheads="1"/>
          </p:cNvSpPr>
          <p:nvPr/>
        </p:nvSpPr>
        <p:spPr bwMode="auto">
          <a:xfrm>
            <a:off x="6081538" y="5416550"/>
            <a:ext cx="2575278" cy="297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algn="ctr" eaLnBrk="1" hangingPunct="1">
              <a:spcBef>
                <a:spcPct val="50000"/>
              </a:spcBef>
              <a:buFont typeface="Wingdings" charset="0"/>
              <a:buNone/>
            </a:pPr>
            <a:r>
              <a:rPr lang="en-US" b="1">
                <a:solidFill>
                  <a:srgbClr val="0000FF"/>
                </a:solidFill>
                <a:latin typeface="Calibri" charset="0"/>
                <a:ea typeface="Osaka" charset="0"/>
                <a:cs typeface="Osaka" charset="0"/>
              </a:rPr>
              <a:t>NASA Technology Readiness Level</a:t>
            </a:r>
          </a:p>
        </p:txBody>
      </p:sp>
      <p:graphicFrame>
        <p:nvGraphicFramePr>
          <p:cNvPr id="27652" name="Chart 3"/>
          <p:cNvGraphicFramePr>
            <a:graphicFrameLocks/>
          </p:cNvGraphicFramePr>
          <p:nvPr/>
        </p:nvGraphicFramePr>
        <p:xfrm>
          <a:off x="303213" y="2728916"/>
          <a:ext cx="4267200" cy="2524125"/>
        </p:xfrm>
        <a:graphic>
          <a:graphicData uri="http://schemas.openxmlformats.org/presentationml/2006/ole">
            <mc:AlternateContent xmlns:mc="http://schemas.openxmlformats.org/markup-compatibility/2006">
              <mc:Choice xmlns:v="urn:schemas-microsoft-com:vml" Requires="v">
                <p:oleObj spid="_x0000_s27675" name="Chart" r:id="rId5" imgW="6095496" imgH="4065696" progId="Excel.Sheet.8">
                  <p:embed/>
                </p:oleObj>
              </mc:Choice>
              <mc:Fallback>
                <p:oleObj name="Chart" r:id="rId5" imgW="6095496" imgH="4065696" progId="Excel.Sheet.8">
                  <p:embed/>
                  <p:pic>
                    <p:nvPicPr>
                      <p:cNvPr id="0" name="Picture 18"/>
                      <p:cNvPicPr>
                        <a:picLocks noChangeArrowheads="1"/>
                      </p:cNvPicPr>
                      <p:nvPr/>
                    </p:nvPicPr>
                    <p:blipFill>
                      <a:blip r:embed="rId6">
                        <a:extLst>
                          <a:ext uri="{28A0092B-C50C-407E-A947-70E740481C1C}">
                            <a14:useLocalDpi xmlns:a14="http://schemas.microsoft.com/office/drawing/2010/main" val="0"/>
                          </a:ext>
                        </a:extLst>
                      </a:blip>
                      <a:srcRect t="22490" b="11246"/>
                      <a:stretch>
                        <a:fillRect/>
                      </a:stretch>
                    </p:blipFill>
                    <p:spPr bwMode="auto">
                      <a:xfrm>
                        <a:off x="303213" y="2728916"/>
                        <a:ext cx="4267200" cy="2524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653" name="TextBox 4"/>
          <p:cNvSpPr txBox="1">
            <a:spLocks noChangeArrowheads="1"/>
          </p:cNvSpPr>
          <p:nvPr/>
        </p:nvSpPr>
        <p:spPr bwMode="auto">
          <a:xfrm>
            <a:off x="119064" y="5191126"/>
            <a:ext cx="4029075" cy="50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algn="ctr" eaLnBrk="1" hangingPunct="1">
              <a:spcBef>
                <a:spcPct val="50000"/>
              </a:spcBef>
              <a:buFont typeface="Wingdings" charset="0"/>
              <a:buNone/>
            </a:pPr>
            <a:r>
              <a:rPr lang="en-US" b="1">
                <a:solidFill>
                  <a:srgbClr val="0000FF"/>
                </a:solidFill>
                <a:latin typeface="Calibri" charset="0"/>
                <a:ea typeface="Osaka" charset="0"/>
                <a:cs typeface="Osaka" charset="0"/>
              </a:rPr>
              <a:t>Public and Non-Sensitive data can be accessed</a:t>
            </a:r>
            <a:br>
              <a:rPr lang="en-US" b="1">
                <a:solidFill>
                  <a:srgbClr val="0000FF"/>
                </a:solidFill>
                <a:latin typeface="Calibri" charset="0"/>
                <a:ea typeface="Osaka" charset="0"/>
                <a:cs typeface="Osaka" charset="0"/>
              </a:rPr>
            </a:br>
            <a:r>
              <a:rPr lang="en-US" b="1">
                <a:solidFill>
                  <a:srgbClr val="0000FF"/>
                </a:solidFill>
                <a:latin typeface="Calibri" charset="0"/>
                <a:ea typeface="Osaka" charset="0"/>
                <a:cs typeface="Osaka" charset="0"/>
              </a:rPr>
              <a:t> in the Cloud today</a:t>
            </a:r>
          </a:p>
        </p:txBody>
      </p:sp>
      <p:sp>
        <p:nvSpPr>
          <p:cNvPr id="8" name="Rectangle 1"/>
          <p:cNvSpPr txBox="1">
            <a:spLocks noChangeArrowheads="1"/>
          </p:cNvSpPr>
          <p:nvPr/>
        </p:nvSpPr>
        <p:spPr bwMode="auto">
          <a:xfrm>
            <a:off x="609600" y="2078038"/>
            <a:ext cx="3319463" cy="749300"/>
          </a:xfrm>
          <a:prstGeom prst="rect">
            <a:avLst/>
          </a:prstGeom>
          <a:noFill/>
          <a:ln w="12700">
            <a:noFill/>
            <a:miter lim="800000"/>
            <a:headEnd/>
            <a:tailEnd/>
          </a:ln>
        </p:spPr>
        <p:txBody>
          <a:bodyPr lIns="50793" tIns="50793" rIns="50793" bIns="50793" anchor="ctr"/>
          <a:lstStyle/>
          <a:p>
            <a:pPr>
              <a:buFont typeface="Wingdings" charset="2"/>
              <a:buNone/>
              <a:defRPr/>
            </a:pPr>
            <a:r>
              <a:rPr lang="en-US" sz="2400" b="1" kern="0" baseline="0" dirty="0">
                <a:solidFill>
                  <a:srgbClr val="008000"/>
                </a:solidFill>
                <a:latin typeface="+mj-lt"/>
                <a:ea typeface="+mj-ea"/>
                <a:cs typeface="+mj-cs"/>
                <a:sym typeface="Gill Sans Light" charset="0"/>
              </a:rPr>
              <a:t>2. Wheel of Security</a:t>
            </a:r>
          </a:p>
        </p:txBody>
      </p:sp>
      <p:sp>
        <p:nvSpPr>
          <p:cNvPr id="9" name="Rectangle 1"/>
          <p:cNvSpPr txBox="1">
            <a:spLocks noChangeArrowheads="1"/>
          </p:cNvSpPr>
          <p:nvPr/>
        </p:nvSpPr>
        <p:spPr bwMode="auto">
          <a:xfrm>
            <a:off x="4233864" y="719141"/>
            <a:ext cx="4910137" cy="776287"/>
          </a:xfrm>
          <a:prstGeom prst="rect">
            <a:avLst/>
          </a:prstGeom>
          <a:noFill/>
          <a:ln w="12700">
            <a:noFill/>
            <a:miter lim="800000"/>
            <a:headEnd/>
            <a:tailEnd/>
          </a:ln>
        </p:spPr>
        <p:txBody>
          <a:bodyPr lIns="50793" tIns="50793" rIns="50793" bIns="50793" anchor="ctr"/>
          <a:lstStyle/>
          <a:p>
            <a:pPr>
              <a:buFont typeface="Wingdings" charset="2"/>
              <a:buNone/>
              <a:defRPr/>
            </a:pPr>
            <a:r>
              <a:rPr lang="en-US" sz="2400" b="1" kern="0" baseline="0" dirty="0">
                <a:solidFill>
                  <a:srgbClr val="008000"/>
                </a:solidFill>
                <a:latin typeface="+mj-lt"/>
                <a:ea typeface="+mj-ea"/>
                <a:cs typeface="+mj-cs"/>
                <a:sym typeface="Gill Sans Light" charset="0"/>
              </a:rPr>
              <a:t>3. Cloud Readiness Levels (CRL)</a:t>
            </a:r>
            <a:br>
              <a:rPr lang="en-US" sz="2400" b="1" kern="0" baseline="0" dirty="0">
                <a:solidFill>
                  <a:srgbClr val="008000"/>
                </a:solidFill>
                <a:latin typeface="+mj-lt"/>
                <a:ea typeface="+mj-ea"/>
                <a:cs typeface="+mj-cs"/>
                <a:sym typeface="Gill Sans Light" charset="0"/>
              </a:rPr>
            </a:br>
            <a:r>
              <a:rPr lang="en-US" sz="2400" b="1" kern="0" baseline="0" dirty="0">
                <a:solidFill>
                  <a:srgbClr val="008000"/>
                </a:solidFill>
                <a:latin typeface="+mj-lt"/>
                <a:ea typeface="+mj-ea"/>
                <a:cs typeface="+mj-cs"/>
                <a:sym typeface="Gill Sans Light" charset="0"/>
              </a:rPr>
              <a:t>    (Institution, Apps, Dev)</a:t>
            </a:r>
          </a:p>
        </p:txBody>
      </p:sp>
      <p:sp>
        <p:nvSpPr>
          <p:cNvPr id="10" name="Rectangle 1"/>
          <p:cNvSpPr txBox="1">
            <a:spLocks noChangeArrowheads="1"/>
          </p:cNvSpPr>
          <p:nvPr/>
        </p:nvSpPr>
        <p:spPr bwMode="auto">
          <a:xfrm>
            <a:off x="490541" y="923926"/>
            <a:ext cx="3692525" cy="749300"/>
          </a:xfrm>
          <a:prstGeom prst="rect">
            <a:avLst/>
          </a:prstGeom>
          <a:noFill/>
          <a:ln w="12700">
            <a:noFill/>
            <a:miter lim="800000"/>
            <a:headEnd/>
            <a:tailEnd/>
          </a:ln>
        </p:spPr>
        <p:txBody>
          <a:bodyPr lIns="50793" tIns="50793" rIns="50793" bIns="50793" anchor="ctr"/>
          <a:lstStyle/>
          <a:p>
            <a:pPr>
              <a:buFont typeface="Wingdings" charset="2"/>
              <a:buNone/>
              <a:defRPr/>
            </a:pPr>
            <a:r>
              <a:rPr lang="en-US" sz="2400" b="1" kern="0" baseline="0" dirty="0">
                <a:solidFill>
                  <a:srgbClr val="008000"/>
                </a:solidFill>
                <a:latin typeface="+mj-lt"/>
                <a:ea typeface="+mj-ea"/>
                <a:cs typeface="+mj-cs"/>
                <a:sym typeface="Gill Sans Light" charset="0"/>
              </a:rPr>
              <a:t>1. Cloud Application </a:t>
            </a:r>
            <a:br>
              <a:rPr lang="en-US" sz="2400" b="1" kern="0" baseline="0" dirty="0">
                <a:solidFill>
                  <a:srgbClr val="008000"/>
                </a:solidFill>
                <a:latin typeface="+mj-lt"/>
                <a:ea typeface="+mj-ea"/>
                <a:cs typeface="+mj-cs"/>
                <a:sym typeface="Gill Sans Light" charset="0"/>
              </a:rPr>
            </a:br>
            <a:r>
              <a:rPr lang="en-US" sz="2400" b="1" kern="0" baseline="0" dirty="0">
                <a:solidFill>
                  <a:srgbClr val="008000"/>
                </a:solidFill>
                <a:latin typeface="+mj-lt"/>
                <a:ea typeface="+mj-ea"/>
                <a:cs typeface="+mj-cs"/>
                <a:sym typeface="Gill Sans Light" charset="0"/>
              </a:rPr>
              <a:t>Suitability Model (CASM)</a:t>
            </a:r>
          </a:p>
        </p:txBody>
      </p:sp>
      <p:cxnSp>
        <p:nvCxnSpPr>
          <p:cNvPr id="12" name="Straight Arrow Connector 11"/>
          <p:cNvCxnSpPr/>
          <p:nvPr/>
        </p:nvCxnSpPr>
        <p:spPr bwMode="auto">
          <a:xfrm rot="10800000" flipV="1">
            <a:off x="1611314" y="5183188"/>
            <a:ext cx="45243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bwMode="auto">
          <a:xfrm rot="10800000" flipV="1">
            <a:off x="2219325" y="4970466"/>
            <a:ext cx="490538" cy="173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bwMode="auto">
          <a:xfrm rot="10800000">
            <a:off x="914403" y="4919665"/>
            <a:ext cx="581025" cy="255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660" name="Title 6"/>
          <p:cNvSpPr>
            <a:spLocks noGrp="1"/>
          </p:cNvSpPr>
          <p:nvPr>
            <p:ph type="title"/>
          </p:nvPr>
        </p:nvSpPr>
        <p:spPr/>
        <p:txBody>
          <a:bodyPr/>
          <a:lstStyle/>
          <a:p>
            <a:r>
              <a:rPr lang="en-US" sz="3200" dirty="0" smtClean="0">
                <a:latin typeface="Arial" charset="0"/>
                <a:ea typeface="Osaka" charset="0"/>
                <a:cs typeface="Osaka" charset="0"/>
              </a:rPr>
              <a:t>Cloud Computing Concepts</a:t>
            </a:r>
            <a:endParaRPr lang="en-US" sz="3200" dirty="0">
              <a:latin typeface="Arial" charset="0"/>
              <a:ea typeface="Osaka" charset="0"/>
              <a:cs typeface="Osaka" charset="0"/>
            </a:endParaRPr>
          </a:p>
        </p:txBody>
      </p:sp>
      <p:sp>
        <p:nvSpPr>
          <p:cNvPr id="15" name="Rectangle 1"/>
          <p:cNvSpPr txBox="1">
            <a:spLocks noChangeArrowheads="1"/>
          </p:cNvSpPr>
          <p:nvPr/>
        </p:nvSpPr>
        <p:spPr bwMode="auto">
          <a:xfrm>
            <a:off x="1581151" y="5843589"/>
            <a:ext cx="5672138" cy="749300"/>
          </a:xfrm>
          <a:prstGeom prst="rect">
            <a:avLst/>
          </a:prstGeom>
          <a:noFill/>
          <a:ln w="12700">
            <a:noFill/>
            <a:miter lim="800000"/>
            <a:headEnd/>
            <a:tailEnd/>
          </a:ln>
        </p:spPr>
        <p:txBody>
          <a:bodyPr lIns="50793" tIns="50793" rIns="50793" bIns="50793" anchor="ctr"/>
          <a:lstStyle/>
          <a:p>
            <a:pPr>
              <a:buFont typeface="Wingdings" charset="2"/>
              <a:buNone/>
              <a:defRPr/>
            </a:pPr>
            <a:r>
              <a:rPr lang="en-US" sz="2400" b="1" kern="0" baseline="0" dirty="0">
                <a:solidFill>
                  <a:srgbClr val="008000"/>
                </a:solidFill>
                <a:latin typeface="+mj-lt"/>
                <a:ea typeface="+mj-ea"/>
                <a:cs typeface="+mj-cs"/>
                <a:sym typeface="Gill Sans Light" charset="0"/>
              </a:rPr>
              <a:t>4. Cloud Oriented Architecture (</a:t>
            </a:r>
            <a:r>
              <a:rPr lang="en-US" sz="2400" b="1" kern="0" baseline="0" dirty="0" err="1" smtClean="0">
                <a:solidFill>
                  <a:srgbClr val="008000"/>
                </a:solidFill>
                <a:latin typeface="+mj-lt"/>
                <a:ea typeface="+mj-ea"/>
                <a:cs typeface="+mj-cs"/>
                <a:sym typeface="Gill Sans Light" charset="0"/>
              </a:rPr>
              <a:t>ClOA</a:t>
            </a:r>
            <a:r>
              <a:rPr lang="en-US" sz="2400" b="1" kern="0" baseline="0" dirty="0">
                <a:solidFill>
                  <a:srgbClr val="008000"/>
                </a:solidFill>
                <a:latin typeface="+mj-lt"/>
                <a:ea typeface="+mj-ea"/>
                <a:cs typeface="+mj-cs"/>
                <a:sym typeface="Gill Sans Light" charset="0"/>
              </a:rPr>
              <a:t>)</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0" y="3"/>
            <a:ext cx="9144000" cy="606425"/>
          </a:xfrm>
        </p:spPr>
        <p:txBody>
          <a:bodyPr/>
          <a:lstStyle/>
          <a:p>
            <a:pPr eaLnBrk="1" hangingPunct="1"/>
            <a:r>
              <a:rPr lang="en-US" sz="2400" b="1" dirty="0">
                <a:solidFill>
                  <a:schemeClr val="bg1"/>
                </a:solidFill>
                <a:latin typeface="Arial" charset="0"/>
                <a:ea typeface="Osaka" charset="0"/>
                <a:cs typeface="Osaka" charset="0"/>
              </a:rPr>
              <a:t>Cloud App Suitability Model determines application location</a:t>
            </a:r>
          </a:p>
        </p:txBody>
      </p:sp>
      <p:graphicFrame>
        <p:nvGraphicFramePr>
          <p:cNvPr id="48" name="Table 47"/>
          <p:cNvGraphicFramePr>
            <a:graphicFrameLocks noGrp="1"/>
          </p:cNvGraphicFramePr>
          <p:nvPr/>
        </p:nvGraphicFramePr>
        <p:xfrm>
          <a:off x="1981200" y="1295399"/>
          <a:ext cx="7162800" cy="2037156"/>
        </p:xfrm>
        <a:graphic>
          <a:graphicData uri="http://schemas.openxmlformats.org/drawingml/2006/table">
            <a:tbl>
              <a:tblPr/>
              <a:tblGrid>
                <a:gridCol w="895350"/>
                <a:gridCol w="2300288"/>
                <a:gridCol w="3967162"/>
              </a:tblGrid>
              <a:tr h="6485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Osaka" charset="0"/>
                          <a:cs typeface="Osaka" charset="0"/>
                        </a:rPr>
                        <a:t>Score</a:t>
                      </a:r>
                    </a:p>
                  </a:txBody>
                  <a:tcPr marT="45690" marB="456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Osaka" charset="0"/>
                          <a:cs typeface="Osaka" charset="0"/>
                        </a:rPr>
                        <a:t>Cloud Type</a:t>
                      </a:r>
                    </a:p>
                  </a:txBody>
                  <a:tcPr marT="45690" marB="456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Osaka" charset="0"/>
                          <a:cs typeface="Osaka" charset="0"/>
                        </a:rPr>
                        <a:t>Testing </a:t>
                      </a:r>
                      <a:br>
                        <a:rPr kumimoji="0" lang="en-US" sz="1800" b="1" i="0" u="none" strike="noStrike" cap="none" normalizeH="0" baseline="0">
                          <a:ln>
                            <a:noFill/>
                          </a:ln>
                          <a:solidFill>
                            <a:srgbClr val="FFFFFF"/>
                          </a:solidFill>
                          <a:effectLst/>
                          <a:latin typeface="Arial" charset="0"/>
                          <a:ea typeface="Osaka" charset="0"/>
                          <a:cs typeface="Osaka" charset="0"/>
                        </a:rPr>
                      </a:br>
                      <a:r>
                        <a:rPr kumimoji="0" lang="en-US" sz="1800" b="1" i="0" u="none" strike="noStrike" cap="none" normalizeH="0" baseline="0">
                          <a:ln>
                            <a:noFill/>
                          </a:ln>
                          <a:solidFill>
                            <a:srgbClr val="FFFFFF"/>
                          </a:solidFill>
                          <a:effectLst/>
                          <a:latin typeface="Arial" charset="0"/>
                          <a:ea typeface="Osaka" charset="0"/>
                          <a:cs typeface="Osaka" charset="0"/>
                          <a:sym typeface="Wingdings" charset="0"/>
                        </a:rPr>
                        <a:t> Need for a </a:t>
                      </a:r>
                      <a:r>
                        <a:rPr kumimoji="0" lang="ja-JP" altLang="en-US" sz="1800" b="1" i="0" u="none" strike="noStrike" cap="none" normalizeH="0" baseline="0">
                          <a:ln>
                            <a:noFill/>
                          </a:ln>
                          <a:solidFill>
                            <a:srgbClr val="FFFFFF"/>
                          </a:solidFill>
                          <a:effectLst/>
                          <a:latin typeface="Arial" charset="0"/>
                          <a:ea typeface="Osaka" charset="0"/>
                          <a:cs typeface="Osaka" charset="0"/>
                          <a:sym typeface="Wingdings" charset="0"/>
                        </a:rPr>
                        <a:t>“</a:t>
                      </a:r>
                      <a:r>
                        <a:rPr kumimoji="0" lang="en-US" sz="1800" b="1" i="0" u="none" strike="noStrike" cap="none" normalizeH="0" baseline="0">
                          <a:ln>
                            <a:noFill/>
                          </a:ln>
                          <a:solidFill>
                            <a:srgbClr val="FFFFFF"/>
                          </a:solidFill>
                          <a:effectLst/>
                          <a:latin typeface="Arial" charset="0"/>
                          <a:ea typeface="Osaka" charset="0"/>
                          <a:cs typeface="Osaka" charset="0"/>
                          <a:sym typeface="Wingdings" charset="0"/>
                        </a:rPr>
                        <a:t>Cloud Broker</a:t>
                      </a:r>
                      <a:r>
                        <a:rPr kumimoji="0" lang="ja-JP" altLang="en-US" sz="1800" b="1" i="0" u="none" strike="noStrike" cap="none" normalizeH="0" baseline="0">
                          <a:ln>
                            <a:noFill/>
                          </a:ln>
                          <a:solidFill>
                            <a:srgbClr val="FFFFFF"/>
                          </a:solidFill>
                          <a:effectLst/>
                          <a:latin typeface="Arial" charset="0"/>
                          <a:ea typeface="Osaka" charset="0"/>
                          <a:cs typeface="Osaka" charset="0"/>
                          <a:sym typeface="Wingdings" charset="0"/>
                        </a:rPr>
                        <a:t>”</a:t>
                      </a:r>
                      <a:endParaRPr kumimoji="0" lang="en-US" sz="1800" b="1" i="0" u="none" strike="noStrike" cap="none" normalizeH="0" baseline="0">
                        <a:ln>
                          <a:noFill/>
                        </a:ln>
                        <a:solidFill>
                          <a:srgbClr val="FFFFFF"/>
                        </a:solidFill>
                        <a:effectLst/>
                        <a:latin typeface="Arial" charset="0"/>
                        <a:ea typeface="Osaka" charset="0"/>
                        <a:cs typeface="Osaka" charset="0"/>
                      </a:endParaRPr>
                    </a:p>
                  </a:txBody>
                  <a:tcPr marT="45690" marB="456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r>
              <a:tr h="6485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8000"/>
                          </a:solidFill>
                          <a:effectLst/>
                          <a:latin typeface="Arial" charset="0"/>
                          <a:ea typeface="Osaka" charset="0"/>
                          <a:cs typeface="Osaka" charset="0"/>
                        </a:rPr>
                        <a:t>76-100</a:t>
                      </a:r>
                    </a:p>
                  </a:txBody>
                  <a:tcPr marT="45690" marB="456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8000"/>
                          </a:solidFill>
                          <a:effectLst/>
                          <a:latin typeface="Calibri" charset="0"/>
                          <a:ea typeface="Osaka" charset="0"/>
                          <a:cs typeface="Osaka" charset="0"/>
                        </a:rPr>
                        <a:t>Public</a:t>
                      </a:r>
                    </a:p>
                  </a:txBody>
                  <a:tcPr marT="45690" marB="456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8000"/>
                          </a:solidFill>
                          <a:effectLst/>
                          <a:latin typeface="Arial" charset="0"/>
                          <a:ea typeface="Osaka" charset="0"/>
                          <a:cs typeface="Osaka" charset="0"/>
                        </a:rPr>
                        <a:t>Recommends one of several</a:t>
                      </a:r>
                    </a:p>
                  </a:txBody>
                  <a:tcPr marT="45690" marB="456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699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FF"/>
                          </a:solidFill>
                          <a:effectLst/>
                          <a:latin typeface="Arial" charset="0"/>
                          <a:ea typeface="Osaka" charset="0"/>
                          <a:cs typeface="Osaka" charset="0"/>
                        </a:rPr>
                        <a:t>50-75</a:t>
                      </a:r>
                    </a:p>
                  </a:txBody>
                  <a:tcPr marT="45690" marB="456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FF"/>
                          </a:solidFill>
                          <a:effectLst/>
                          <a:latin typeface="Calibri" charset="0"/>
                          <a:ea typeface="Osaka" charset="0"/>
                          <a:cs typeface="Osaka" charset="0"/>
                        </a:rPr>
                        <a:t>Community</a:t>
                      </a:r>
                      <a:r>
                        <a:rPr kumimoji="0" lang="en-US" sz="1800" b="0" i="0" u="none" strike="noStrike" cap="none" normalizeH="0" baseline="0">
                          <a:ln>
                            <a:noFill/>
                          </a:ln>
                          <a:solidFill>
                            <a:srgbClr val="000000"/>
                          </a:solidFill>
                          <a:effectLst/>
                          <a:latin typeface="Arial" charset="0"/>
                          <a:ea typeface="Osaka" charset="0"/>
                          <a:cs typeface="Osaka" charset="0"/>
                        </a:rPr>
                        <a:t> </a:t>
                      </a:r>
                      <a:r>
                        <a:rPr kumimoji="0" lang="en-US" sz="1800" b="0" i="0" u="none" strike="noStrike" cap="none" normalizeH="0" baseline="0">
                          <a:ln>
                            <a:noFill/>
                          </a:ln>
                          <a:solidFill>
                            <a:srgbClr val="0000FF"/>
                          </a:solidFill>
                          <a:effectLst/>
                          <a:latin typeface="Calibri" charset="0"/>
                          <a:ea typeface="Osaka" charset="0"/>
                          <a:cs typeface="Osaka" charset="0"/>
                        </a:rPr>
                        <a:t>or</a:t>
                      </a:r>
                      <a:r>
                        <a:rPr kumimoji="0" lang="en-US" sz="1800" b="0" i="0" u="none" strike="noStrike" cap="none" normalizeH="0" baseline="0">
                          <a:ln>
                            <a:noFill/>
                          </a:ln>
                          <a:solidFill>
                            <a:srgbClr val="000000"/>
                          </a:solidFill>
                          <a:effectLst/>
                          <a:latin typeface="Arial" charset="0"/>
                          <a:ea typeface="Osaka" charset="0"/>
                          <a:cs typeface="Osaka" charset="0"/>
                        </a:rPr>
                        <a:t> </a:t>
                      </a:r>
                      <a:r>
                        <a:rPr kumimoji="0" lang="en-US" sz="1800" b="0" i="0" u="none" strike="noStrike" cap="none" normalizeH="0" baseline="0">
                          <a:ln>
                            <a:noFill/>
                          </a:ln>
                          <a:solidFill>
                            <a:srgbClr val="0000FF"/>
                          </a:solidFill>
                          <a:effectLst/>
                          <a:latin typeface="Calibri" charset="0"/>
                          <a:ea typeface="Osaka" charset="0"/>
                          <a:cs typeface="Osaka" charset="0"/>
                        </a:rPr>
                        <a:t>Hybrid</a:t>
                      </a:r>
                    </a:p>
                  </a:txBody>
                  <a:tcPr marT="45690" marB="456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FF"/>
                          </a:solidFill>
                          <a:effectLst/>
                          <a:latin typeface="Arial" charset="0"/>
                          <a:ea typeface="Osaka" charset="0"/>
                          <a:cs typeface="Osaka" charset="0"/>
                        </a:rPr>
                        <a:t>Recommend one of several</a:t>
                      </a:r>
                    </a:p>
                  </a:txBody>
                  <a:tcPr marT="45690" marB="456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699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Osaka" charset="0"/>
                          <a:cs typeface="Osaka" charset="0"/>
                        </a:rPr>
                        <a:t>0-49</a:t>
                      </a:r>
                    </a:p>
                  </a:txBody>
                  <a:tcPr marT="45690" marB="456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Osaka" charset="0"/>
                          <a:cs typeface="Osaka" charset="0"/>
                        </a:rPr>
                        <a:t>Private or Hybrid</a:t>
                      </a:r>
                    </a:p>
                  </a:txBody>
                  <a:tcPr marT="45690" marB="456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Osaka" charset="0"/>
                          <a:cs typeface="Osaka" charset="0"/>
                        </a:rPr>
                        <a:t>Recommendation</a:t>
                      </a:r>
                    </a:p>
                  </a:txBody>
                  <a:tcPr marT="45690" marB="456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bl>
          </a:graphicData>
        </a:graphic>
      </p:graphicFrame>
      <p:sp>
        <p:nvSpPr>
          <p:cNvPr id="43032" name="TextBox 35"/>
          <p:cNvSpPr txBox="1">
            <a:spLocks noChangeArrowheads="1"/>
          </p:cNvSpPr>
          <p:nvPr/>
        </p:nvSpPr>
        <p:spPr bwMode="auto">
          <a:xfrm>
            <a:off x="0" y="1295403"/>
            <a:ext cx="1752600" cy="142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eaLnBrk="1" fontAlgn="t" hangingPunct="1"/>
            <a:r>
              <a:rPr lang="en-US" sz="2600" b="1" dirty="0">
                <a:solidFill>
                  <a:schemeClr val="tx2"/>
                </a:solidFill>
                <a:latin typeface="Calibri" charset="0"/>
              </a:rPr>
              <a:t>App </a:t>
            </a:r>
            <a:r>
              <a:rPr lang="en-US" sz="2600" b="1" dirty="0" err="1">
                <a:solidFill>
                  <a:schemeClr val="tx2"/>
                </a:solidFill>
                <a:latin typeface="Calibri" charset="0"/>
              </a:rPr>
              <a:t>Req</a:t>
            </a:r>
            <a:r>
              <a:rPr lang="ja-JP" altLang="en-US" sz="2600" b="1" dirty="0">
                <a:solidFill>
                  <a:schemeClr val="tx2"/>
                </a:solidFill>
                <a:latin typeface="Calibri" charset="0"/>
              </a:rPr>
              <a:t>’</a:t>
            </a:r>
            <a:r>
              <a:rPr lang="en-US" altLang="ja-JP" sz="2600" b="1" dirty="0" err="1">
                <a:solidFill>
                  <a:schemeClr val="tx2"/>
                </a:solidFill>
                <a:latin typeface="Calibri" charset="0"/>
              </a:rPr>
              <a:t>ts</a:t>
            </a:r>
            <a:r>
              <a:rPr lang="en-US" altLang="ja-JP" sz="2600" b="1" dirty="0">
                <a:solidFill>
                  <a:schemeClr val="tx2"/>
                </a:solidFill>
                <a:latin typeface="Calibri" charset="0"/>
              </a:rPr>
              <a:t>:</a:t>
            </a:r>
          </a:p>
          <a:p>
            <a:pPr eaLnBrk="1" fontAlgn="t" hangingPunct="1"/>
            <a:r>
              <a:rPr lang="en-US" sz="2600" dirty="0">
                <a:solidFill>
                  <a:srgbClr val="FF0000"/>
                </a:solidFill>
                <a:latin typeface="Calibri" charset="0"/>
              </a:rPr>
              <a:t>Security, ITAR, </a:t>
            </a:r>
          </a:p>
          <a:p>
            <a:pPr eaLnBrk="1" fontAlgn="t" hangingPunct="1"/>
            <a:r>
              <a:rPr lang="en-US" sz="2600" dirty="0">
                <a:solidFill>
                  <a:srgbClr val="FF0000"/>
                </a:solidFill>
                <a:latin typeface="Calibri" charset="0"/>
              </a:rPr>
              <a:t>app type, bandwidth, uptime, etc</a:t>
            </a:r>
          </a:p>
        </p:txBody>
      </p:sp>
      <p:sp>
        <p:nvSpPr>
          <p:cNvPr id="43033" name="Right Brace 38"/>
          <p:cNvSpPr>
            <a:spLocks/>
          </p:cNvSpPr>
          <p:nvPr/>
        </p:nvSpPr>
        <p:spPr bwMode="auto">
          <a:xfrm>
            <a:off x="1371600" y="1219200"/>
            <a:ext cx="533400" cy="1600200"/>
          </a:xfrm>
          <a:prstGeom prst="rightBrace">
            <a:avLst>
              <a:gd name="adj1" fmla="val 833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1425" tIns="45713" rIns="91425" bIns="45713"/>
          <a:lstStyle/>
          <a:p>
            <a:pPr eaLnBrk="0" hangingPunct="0"/>
            <a:endParaRPr lang="en-US">
              <a:latin typeface="Calibri" charset="0"/>
            </a:endParaRPr>
          </a:p>
        </p:txBody>
      </p:sp>
      <p:sp>
        <p:nvSpPr>
          <p:cNvPr id="43034" name="TextBox 27"/>
          <p:cNvSpPr txBox="1">
            <a:spLocks noChangeArrowheads="1"/>
          </p:cNvSpPr>
          <p:nvPr/>
        </p:nvSpPr>
        <p:spPr bwMode="auto">
          <a:xfrm>
            <a:off x="115889" y="6253164"/>
            <a:ext cx="8978900" cy="338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r>
              <a:rPr lang="en-US" sz="2400" b="1" i="1" dirty="0" err="1">
                <a:solidFill>
                  <a:srgbClr val="FF0000"/>
                </a:solidFill>
                <a:latin typeface="Calibri" charset="0"/>
                <a:sym typeface="Wingdings" charset="0"/>
              </a:rPr>
              <a:t></a:t>
            </a:r>
            <a:r>
              <a:rPr lang="en-US" sz="2400" b="1" i="1" dirty="0">
                <a:solidFill>
                  <a:srgbClr val="FF0000"/>
                </a:solidFill>
                <a:latin typeface="Calibri" charset="0"/>
                <a:sym typeface="Wingdings" charset="0"/>
              </a:rPr>
              <a:t> </a:t>
            </a:r>
            <a:r>
              <a:rPr lang="en-US" sz="2400" b="1" i="1" dirty="0">
                <a:solidFill>
                  <a:srgbClr val="FF0000"/>
                </a:solidFill>
                <a:latin typeface="Calibri" charset="0"/>
              </a:rPr>
              <a:t>We</a:t>
            </a:r>
            <a:r>
              <a:rPr lang="ja-JP" altLang="en-US" sz="2400" b="1" i="1" dirty="0">
                <a:solidFill>
                  <a:srgbClr val="FF0000"/>
                </a:solidFill>
                <a:latin typeface="Calibri" charset="0"/>
              </a:rPr>
              <a:t>’</a:t>
            </a:r>
            <a:r>
              <a:rPr lang="en-US" altLang="ja-JP" sz="2400" b="1" i="1" dirty="0" err="1">
                <a:solidFill>
                  <a:srgbClr val="FF0000"/>
                </a:solidFill>
                <a:latin typeface="Calibri" charset="0"/>
              </a:rPr>
              <a:t>ll</a:t>
            </a:r>
            <a:r>
              <a:rPr lang="en-US" altLang="ja-JP" sz="2400" b="1" i="1" dirty="0">
                <a:solidFill>
                  <a:srgbClr val="FF0000"/>
                </a:solidFill>
                <a:latin typeface="Calibri" charset="0"/>
              </a:rPr>
              <a:t> become faster, cheaper, greener, more flexible, and a partner of choice</a:t>
            </a:r>
            <a:endParaRPr lang="en-US" sz="2400" b="1" i="1" dirty="0">
              <a:solidFill>
                <a:srgbClr val="FF0000"/>
              </a:solidFill>
              <a:latin typeface="Calibri" charset="0"/>
            </a:endParaRPr>
          </a:p>
        </p:txBody>
      </p:sp>
      <p:grpSp>
        <p:nvGrpSpPr>
          <p:cNvPr id="43035" name="Group 59"/>
          <p:cNvGrpSpPr>
            <a:grpSpLocks/>
          </p:cNvGrpSpPr>
          <p:nvPr/>
        </p:nvGrpSpPr>
        <p:grpSpPr bwMode="auto">
          <a:xfrm>
            <a:off x="207963" y="2819402"/>
            <a:ext cx="8572500" cy="3405121"/>
            <a:chOff x="193675" y="2819399"/>
            <a:chExt cx="8572500" cy="3404442"/>
          </a:xfrm>
        </p:grpSpPr>
        <p:grpSp>
          <p:nvGrpSpPr>
            <p:cNvPr id="43036" name="Group 33"/>
            <p:cNvGrpSpPr>
              <a:grpSpLocks/>
            </p:cNvGrpSpPr>
            <p:nvPr/>
          </p:nvGrpSpPr>
          <p:grpSpPr bwMode="auto">
            <a:xfrm>
              <a:off x="193675" y="2819399"/>
              <a:ext cx="8572500" cy="3404442"/>
              <a:chOff x="193675" y="2819399"/>
              <a:chExt cx="8572500" cy="3404442"/>
            </a:xfrm>
          </p:grpSpPr>
          <p:cxnSp>
            <p:nvCxnSpPr>
              <p:cNvPr id="40" name="Straight Arrow Connector 39"/>
              <p:cNvCxnSpPr/>
              <p:nvPr/>
            </p:nvCxnSpPr>
            <p:spPr>
              <a:xfrm>
                <a:off x="363537" y="4371665"/>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43039" name="Group 48"/>
              <p:cNvGrpSpPr>
                <a:grpSpLocks/>
              </p:cNvGrpSpPr>
              <p:nvPr/>
            </p:nvGrpSpPr>
            <p:grpSpPr bwMode="auto">
              <a:xfrm>
                <a:off x="193675" y="2819399"/>
                <a:ext cx="8572500" cy="3404442"/>
                <a:chOff x="152400" y="2781367"/>
                <a:chExt cx="8572500" cy="3403864"/>
              </a:xfrm>
            </p:grpSpPr>
            <p:sp>
              <p:nvSpPr>
                <p:cNvPr id="4" name="Isosceles Triangle 3"/>
                <p:cNvSpPr/>
                <p:nvPr/>
              </p:nvSpPr>
              <p:spPr>
                <a:xfrm>
                  <a:off x="152400" y="3619258"/>
                  <a:ext cx="2320925" cy="2150270"/>
                </a:xfrm>
                <a:prstGeom prst="triangle">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FFFFFF"/>
                    </a:solidFill>
                    <a:latin typeface="Arial" charset="0"/>
                    <a:ea typeface="Osaka" charset="0"/>
                    <a:cs typeface="Osaka" charset="0"/>
                  </a:endParaRPr>
                </a:p>
              </p:txBody>
            </p:sp>
            <p:sp>
              <p:nvSpPr>
                <p:cNvPr id="7" name="Isosceles Triangle 6"/>
                <p:cNvSpPr/>
                <p:nvPr/>
              </p:nvSpPr>
              <p:spPr>
                <a:xfrm>
                  <a:off x="3105150" y="3238398"/>
                  <a:ext cx="2339975" cy="2569215"/>
                </a:xfrm>
                <a:prstGeom prst="triangle">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FFFFFF"/>
                    </a:solidFill>
                    <a:latin typeface="Arial" charset="0"/>
                    <a:ea typeface="Osaka" charset="0"/>
                    <a:cs typeface="Osaka" charset="0"/>
                  </a:endParaRPr>
                </a:p>
              </p:txBody>
            </p:sp>
            <p:sp>
              <p:nvSpPr>
                <p:cNvPr id="8" name="Isosceles Triangle 7"/>
                <p:cNvSpPr/>
                <p:nvPr/>
              </p:nvSpPr>
              <p:spPr>
                <a:xfrm>
                  <a:off x="5978525" y="2781367"/>
                  <a:ext cx="2746375" cy="3026246"/>
                </a:xfrm>
                <a:prstGeom prst="triangle">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FFFFFF"/>
                    </a:solidFill>
                    <a:latin typeface="Arial" charset="0"/>
                    <a:ea typeface="Osaka" charset="0"/>
                    <a:cs typeface="Osaka" charset="0"/>
                  </a:endParaRPr>
                </a:p>
              </p:txBody>
            </p:sp>
            <p:cxnSp>
              <p:nvCxnSpPr>
                <p:cNvPr id="12" name="Straight Connector 11"/>
                <p:cNvCxnSpPr/>
                <p:nvPr/>
              </p:nvCxnSpPr>
              <p:spPr>
                <a:xfrm>
                  <a:off x="450850" y="5160152"/>
                  <a:ext cx="1717675"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23850" y="5464840"/>
                  <a:ext cx="1920875"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371850" y="5160152"/>
                  <a:ext cx="1768475"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7" idx="1"/>
                  <a:endCxn id="7" idx="5"/>
                </p:cNvCxnSpPr>
                <p:nvPr/>
              </p:nvCxnSpPr>
              <p:spPr>
                <a:xfrm rot="10800000" flipH="1">
                  <a:off x="3689350" y="4523799"/>
                  <a:ext cx="1169987"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6511925" y="4704707"/>
                  <a:ext cx="173672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6816725" y="3923945"/>
                  <a:ext cx="1066800" cy="19043"/>
                </a:xfrm>
                <a:prstGeom prst="line">
                  <a:avLst/>
                </a:prstGeom>
              </p:spPr>
              <p:style>
                <a:lnRef idx="2">
                  <a:schemeClr val="accent1"/>
                </a:lnRef>
                <a:fillRef idx="0">
                  <a:schemeClr val="accent1"/>
                </a:fillRef>
                <a:effectRef idx="1">
                  <a:schemeClr val="accent1"/>
                </a:effectRef>
                <a:fontRef idx="minor">
                  <a:schemeClr val="tx1"/>
                </a:fontRef>
              </p:style>
            </p:cxnSp>
            <p:sp>
              <p:nvSpPr>
                <p:cNvPr id="43052" name="TextBox 30"/>
                <p:cNvSpPr txBox="1">
                  <a:spLocks noChangeArrowheads="1"/>
                </p:cNvSpPr>
                <p:nvPr/>
              </p:nvSpPr>
              <p:spPr bwMode="auto">
                <a:xfrm>
                  <a:off x="1004693" y="4334471"/>
                  <a:ext cx="763951" cy="58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algn="ctr"/>
                  <a:r>
                    <a:rPr lang="en-US" sz="2400" dirty="0">
                      <a:latin typeface="Calibri" charset="0"/>
                    </a:rPr>
                    <a:t>Private</a:t>
                  </a:r>
                </a:p>
                <a:p>
                  <a:pPr algn="ctr"/>
                  <a:r>
                    <a:rPr lang="en-US" sz="2400" dirty="0">
                      <a:latin typeface="Calibri" charset="0"/>
                    </a:rPr>
                    <a:t>Cloud</a:t>
                  </a:r>
                  <a:r>
                    <a:rPr lang="en-US" sz="2400" u="sng" dirty="0">
                      <a:latin typeface="Calibri" charset="0"/>
                    </a:rPr>
                    <a:t>s</a:t>
                  </a:r>
                </a:p>
              </p:txBody>
            </p:sp>
            <p:sp>
              <p:nvSpPr>
                <p:cNvPr id="43053" name="TextBox 31"/>
                <p:cNvSpPr txBox="1">
                  <a:spLocks noChangeArrowheads="1"/>
                </p:cNvSpPr>
                <p:nvPr/>
              </p:nvSpPr>
              <p:spPr bwMode="auto">
                <a:xfrm>
                  <a:off x="433251" y="5096470"/>
                  <a:ext cx="1681069" cy="338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algn="ctr"/>
                  <a:r>
                    <a:rPr lang="en-US" sz="2400" dirty="0">
                      <a:solidFill>
                        <a:srgbClr val="0000FF"/>
                      </a:solidFill>
                      <a:latin typeface="Calibri" charset="0"/>
                    </a:rPr>
                    <a:t>Community</a:t>
                  </a:r>
                  <a:r>
                    <a:rPr lang="en-US" sz="2400" dirty="0">
                      <a:latin typeface="Calibri" charset="0"/>
                    </a:rPr>
                    <a:t> </a:t>
                  </a:r>
                  <a:r>
                    <a:rPr lang="en-US" sz="2400" dirty="0">
                      <a:solidFill>
                        <a:srgbClr val="0000FF"/>
                      </a:solidFill>
                      <a:latin typeface="Calibri" charset="0"/>
                    </a:rPr>
                    <a:t>Cloud</a:t>
                  </a:r>
                </a:p>
              </p:txBody>
            </p:sp>
            <p:sp>
              <p:nvSpPr>
                <p:cNvPr id="43054" name="TextBox 33"/>
                <p:cNvSpPr txBox="1">
                  <a:spLocks noChangeArrowheads="1"/>
                </p:cNvSpPr>
                <p:nvPr/>
              </p:nvSpPr>
              <p:spPr bwMode="auto">
                <a:xfrm>
                  <a:off x="822891" y="5438002"/>
                  <a:ext cx="1213894" cy="338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algn="ctr"/>
                  <a:r>
                    <a:rPr lang="en-US" sz="2400" dirty="0">
                      <a:solidFill>
                        <a:srgbClr val="008000"/>
                      </a:solidFill>
                      <a:latin typeface="Calibri" charset="0"/>
                    </a:rPr>
                    <a:t>Public Cloud</a:t>
                  </a:r>
                </a:p>
              </p:txBody>
            </p:sp>
            <p:sp>
              <p:nvSpPr>
                <p:cNvPr id="43055" name="TextBox 34"/>
                <p:cNvSpPr txBox="1">
                  <a:spLocks noChangeArrowheads="1"/>
                </p:cNvSpPr>
                <p:nvPr/>
              </p:nvSpPr>
              <p:spPr bwMode="auto">
                <a:xfrm>
                  <a:off x="4016485" y="5161003"/>
                  <a:ext cx="745216" cy="58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algn="ctr"/>
                  <a:r>
                    <a:rPr lang="en-US" sz="2400" dirty="0">
                      <a:solidFill>
                        <a:srgbClr val="008000"/>
                      </a:solidFill>
                      <a:latin typeface="Calibri" charset="0"/>
                    </a:rPr>
                    <a:t>Public</a:t>
                  </a:r>
                </a:p>
                <a:p>
                  <a:pPr algn="ctr"/>
                  <a:r>
                    <a:rPr lang="en-US" sz="2400" dirty="0">
                      <a:solidFill>
                        <a:srgbClr val="008000"/>
                      </a:solidFill>
                      <a:latin typeface="Calibri" charset="0"/>
                    </a:rPr>
                    <a:t>Cloud</a:t>
                  </a:r>
                  <a:r>
                    <a:rPr lang="en-US" sz="2400" u="sng" dirty="0">
                      <a:solidFill>
                        <a:srgbClr val="008000"/>
                      </a:solidFill>
                      <a:latin typeface="Calibri" charset="0"/>
                    </a:rPr>
                    <a:t>s</a:t>
                  </a:r>
                </a:p>
              </p:txBody>
            </p:sp>
            <p:sp>
              <p:nvSpPr>
                <p:cNvPr id="43056" name="TextBox 35"/>
                <p:cNvSpPr txBox="1">
                  <a:spLocks noChangeArrowheads="1"/>
                </p:cNvSpPr>
                <p:nvPr/>
              </p:nvSpPr>
              <p:spPr bwMode="auto">
                <a:xfrm>
                  <a:off x="7064485" y="5008602"/>
                  <a:ext cx="745216" cy="58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algn="ctr"/>
                  <a:r>
                    <a:rPr lang="en-US" sz="2400" dirty="0">
                      <a:solidFill>
                        <a:srgbClr val="008000"/>
                      </a:solidFill>
                      <a:latin typeface="Calibri" charset="0"/>
                    </a:rPr>
                    <a:t>Public</a:t>
                  </a:r>
                </a:p>
                <a:p>
                  <a:pPr algn="ctr"/>
                  <a:r>
                    <a:rPr lang="en-US" sz="2400" dirty="0">
                      <a:solidFill>
                        <a:srgbClr val="008000"/>
                      </a:solidFill>
                      <a:latin typeface="Calibri" charset="0"/>
                    </a:rPr>
                    <a:t>Cloud</a:t>
                  </a:r>
                  <a:r>
                    <a:rPr lang="en-US" sz="2400" u="sng" dirty="0">
                      <a:solidFill>
                        <a:srgbClr val="008000"/>
                      </a:solidFill>
                      <a:latin typeface="Calibri" charset="0"/>
                    </a:rPr>
                    <a:t>s</a:t>
                  </a:r>
                </a:p>
              </p:txBody>
            </p:sp>
            <p:sp>
              <p:nvSpPr>
                <p:cNvPr id="43057" name="TextBox 37"/>
                <p:cNvSpPr txBox="1">
                  <a:spLocks noChangeArrowheads="1"/>
                </p:cNvSpPr>
                <p:nvPr/>
              </p:nvSpPr>
              <p:spPr bwMode="auto">
                <a:xfrm>
                  <a:off x="3774707" y="4514671"/>
                  <a:ext cx="1154382" cy="58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algn="ctr"/>
                  <a:r>
                    <a:rPr lang="en-US" sz="2400" dirty="0">
                      <a:solidFill>
                        <a:srgbClr val="0000FF"/>
                      </a:solidFill>
                      <a:latin typeface="Calibri" charset="0"/>
                    </a:rPr>
                    <a:t>Community</a:t>
                  </a:r>
                </a:p>
                <a:p>
                  <a:pPr algn="ctr"/>
                  <a:r>
                    <a:rPr lang="en-US" sz="2400" dirty="0">
                      <a:solidFill>
                        <a:srgbClr val="0000FF"/>
                      </a:solidFill>
                      <a:latin typeface="Calibri" charset="0"/>
                    </a:rPr>
                    <a:t>Cloud</a:t>
                  </a:r>
                  <a:r>
                    <a:rPr lang="en-US" sz="2400" u="sng" dirty="0">
                      <a:solidFill>
                        <a:srgbClr val="0000FF"/>
                      </a:solidFill>
                      <a:latin typeface="Calibri" charset="0"/>
                    </a:rPr>
                    <a:t>s</a:t>
                  </a:r>
                </a:p>
              </p:txBody>
            </p:sp>
            <p:sp>
              <p:nvSpPr>
                <p:cNvPr id="43058" name="TextBox 38"/>
                <p:cNvSpPr txBox="1">
                  <a:spLocks noChangeArrowheads="1"/>
                </p:cNvSpPr>
                <p:nvPr/>
              </p:nvSpPr>
              <p:spPr bwMode="auto">
                <a:xfrm>
                  <a:off x="6803657" y="4018002"/>
                  <a:ext cx="1154382" cy="58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algn="ctr"/>
                  <a:r>
                    <a:rPr lang="en-US" sz="2400" dirty="0">
                      <a:solidFill>
                        <a:srgbClr val="0000FF"/>
                      </a:solidFill>
                      <a:latin typeface="Calibri" charset="0"/>
                    </a:rPr>
                    <a:t>Community</a:t>
                  </a:r>
                </a:p>
                <a:p>
                  <a:pPr algn="ctr"/>
                  <a:r>
                    <a:rPr lang="en-US" sz="2400" dirty="0">
                      <a:solidFill>
                        <a:srgbClr val="0000FF"/>
                      </a:solidFill>
                      <a:latin typeface="Calibri" charset="0"/>
                    </a:rPr>
                    <a:t>Cloud</a:t>
                  </a:r>
                  <a:r>
                    <a:rPr lang="en-US" sz="2400" u="sng" dirty="0">
                      <a:solidFill>
                        <a:srgbClr val="0000FF"/>
                      </a:solidFill>
                      <a:latin typeface="Calibri" charset="0"/>
                    </a:rPr>
                    <a:t>s</a:t>
                  </a:r>
                </a:p>
              </p:txBody>
            </p:sp>
            <p:sp>
              <p:nvSpPr>
                <p:cNvPr id="43059" name="TextBox 41"/>
                <p:cNvSpPr txBox="1">
                  <a:spLocks noChangeArrowheads="1"/>
                </p:cNvSpPr>
                <p:nvPr/>
              </p:nvSpPr>
              <p:spPr bwMode="auto">
                <a:xfrm>
                  <a:off x="3881130" y="3887339"/>
                  <a:ext cx="763951" cy="58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algn="ctr"/>
                  <a:r>
                    <a:rPr lang="en-US" sz="2400" dirty="0">
                      <a:latin typeface="Calibri" charset="0"/>
                    </a:rPr>
                    <a:t>Private</a:t>
                  </a:r>
                </a:p>
                <a:p>
                  <a:pPr algn="ctr"/>
                  <a:r>
                    <a:rPr lang="en-US" sz="2400" dirty="0">
                      <a:latin typeface="Calibri" charset="0"/>
                    </a:rPr>
                    <a:t>Cloud</a:t>
                  </a:r>
                  <a:r>
                    <a:rPr lang="en-US" sz="2400" u="sng" dirty="0">
                      <a:latin typeface="Calibri" charset="0"/>
                    </a:rPr>
                    <a:t>s</a:t>
                  </a:r>
                </a:p>
              </p:txBody>
            </p:sp>
            <p:sp>
              <p:nvSpPr>
                <p:cNvPr id="43060" name="TextBox 42"/>
                <p:cNvSpPr txBox="1">
                  <a:spLocks noChangeArrowheads="1"/>
                </p:cNvSpPr>
                <p:nvPr/>
              </p:nvSpPr>
              <p:spPr bwMode="auto">
                <a:xfrm>
                  <a:off x="7027554" y="3332202"/>
                  <a:ext cx="763951" cy="58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algn="ctr"/>
                  <a:r>
                    <a:rPr lang="en-US" sz="2400" dirty="0">
                      <a:latin typeface="Calibri" charset="0"/>
                    </a:rPr>
                    <a:t>Private</a:t>
                  </a:r>
                </a:p>
                <a:p>
                  <a:pPr algn="ctr"/>
                  <a:r>
                    <a:rPr lang="en-US" sz="2400" dirty="0">
                      <a:latin typeface="Calibri" charset="0"/>
                    </a:rPr>
                    <a:t>Cloud</a:t>
                  </a:r>
                </a:p>
              </p:txBody>
            </p:sp>
            <p:sp>
              <p:nvSpPr>
                <p:cNvPr id="43061" name="TextBox 43"/>
                <p:cNvSpPr txBox="1">
                  <a:spLocks noChangeArrowheads="1"/>
                </p:cNvSpPr>
                <p:nvPr/>
              </p:nvSpPr>
              <p:spPr bwMode="auto">
                <a:xfrm>
                  <a:off x="1038727" y="5846802"/>
                  <a:ext cx="716706" cy="338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r>
                    <a:rPr lang="en-US" sz="2400" b="1" i="1" dirty="0">
                      <a:solidFill>
                        <a:srgbClr val="000000"/>
                      </a:solidFill>
                      <a:latin typeface="Calibri" charset="0"/>
                    </a:rPr>
                    <a:t>Today</a:t>
                  </a:r>
                </a:p>
              </p:txBody>
            </p:sp>
            <p:sp>
              <p:nvSpPr>
                <p:cNvPr id="43062" name="TextBox 44"/>
                <p:cNvSpPr txBox="1">
                  <a:spLocks noChangeArrowheads="1"/>
                </p:cNvSpPr>
                <p:nvPr/>
              </p:nvSpPr>
              <p:spPr bwMode="auto">
                <a:xfrm>
                  <a:off x="3105150" y="5770599"/>
                  <a:ext cx="2360757" cy="338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r>
                    <a:rPr lang="en-US" sz="2400" b="1" i="1" dirty="0">
                      <a:solidFill>
                        <a:srgbClr val="000000"/>
                      </a:solidFill>
                      <a:latin typeface="Calibri" charset="0"/>
                    </a:rPr>
                    <a:t>	Within 2 Years</a:t>
                  </a:r>
                </a:p>
              </p:txBody>
            </p:sp>
            <p:sp>
              <p:nvSpPr>
                <p:cNvPr id="43063" name="TextBox 45"/>
                <p:cNvSpPr txBox="1">
                  <a:spLocks noChangeArrowheads="1"/>
                </p:cNvSpPr>
                <p:nvPr/>
              </p:nvSpPr>
              <p:spPr bwMode="auto">
                <a:xfrm>
                  <a:off x="7023489" y="5846802"/>
                  <a:ext cx="761791" cy="338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r>
                    <a:rPr lang="en-US" sz="2400" b="1" i="1" dirty="0">
                      <a:solidFill>
                        <a:srgbClr val="000000"/>
                      </a:solidFill>
                      <a:latin typeface="Calibri" charset="0"/>
                    </a:rPr>
                    <a:t>Future</a:t>
                  </a:r>
                </a:p>
              </p:txBody>
            </p:sp>
          </p:grpSp>
          <p:cxnSp>
            <p:nvCxnSpPr>
              <p:cNvPr id="38" name="Straight Connector 37"/>
              <p:cNvCxnSpPr/>
              <p:nvPr/>
            </p:nvCxnSpPr>
            <p:spPr>
              <a:xfrm rot="5400000">
                <a:off x="-326093" y="3682033"/>
                <a:ext cx="1384024"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2776537" y="4370078"/>
                <a:ext cx="369888"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5813425" y="4368491"/>
                <a:ext cx="369887"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41" name="Straight Connector 40"/>
            <p:cNvCxnSpPr/>
            <p:nvPr/>
          </p:nvCxnSpPr>
          <p:spPr>
            <a:xfrm rot="10800000" flipV="1">
              <a:off x="381000" y="2819399"/>
              <a:ext cx="1447800" cy="185701"/>
            </a:xfrm>
            <a:prstGeom prst="line">
              <a:avLst/>
            </a:prstGeom>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p:cNvSpPr>
          <p:nvPr/>
        </p:nvSpPr>
        <p:spPr bwMode="auto">
          <a:xfrm>
            <a:off x="6697" y="433095"/>
            <a:ext cx="9135070" cy="1902023"/>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lgn="ctr"/>
            <a:r>
              <a:rPr lang="en-US" sz="12700" baseline="0" dirty="0">
                <a:solidFill>
                  <a:srgbClr val="414141"/>
                </a:solidFill>
                <a:latin typeface="Gill Sans Light" charset="0"/>
                <a:ea typeface="Gill Sans Light" charset="0"/>
                <a:cs typeface="Gill Sans Light" charset="0"/>
                <a:sym typeface="Gill Sans Light" charset="0"/>
              </a:rPr>
              <a:t>Data in Cloud</a:t>
            </a:r>
          </a:p>
        </p:txBody>
      </p:sp>
      <p:pic>
        <p:nvPicPr>
          <p:cNvPr id="20482" name="Picture 2"/>
          <p:cNvPicPr>
            <a:picLocks noChangeArrowheads="1"/>
          </p:cNvPicPr>
          <p:nvPr/>
        </p:nvPicPr>
        <p:blipFill>
          <a:blip r:embed="rId3"/>
          <a:srcRect/>
          <a:stretch>
            <a:fillRect/>
          </a:stretch>
        </p:blipFill>
        <p:spPr bwMode="auto">
          <a:xfrm>
            <a:off x="3737079" y="2664396"/>
            <a:ext cx="2473523" cy="1955602"/>
          </a:xfrm>
          <a:prstGeom prst="rect">
            <a:avLst/>
          </a:prstGeom>
          <a:noFill/>
          <a:ln w="12700" cap="flat">
            <a:noFill/>
            <a:miter lim="800000"/>
            <a:headEnd/>
            <a:tailEnd/>
          </a:ln>
        </p:spPr>
      </p:pic>
      <p:sp>
        <p:nvSpPr>
          <p:cNvPr id="20483" name="Rectangle 3"/>
          <p:cNvSpPr>
            <a:spLocks/>
          </p:cNvSpPr>
          <p:nvPr/>
        </p:nvSpPr>
        <p:spPr bwMode="auto">
          <a:xfrm>
            <a:off x="939346" y="4800317"/>
            <a:ext cx="7265310" cy="1954381"/>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pPr algn="ctr"/>
            <a:r>
              <a:rPr lang="en-US" sz="12700" baseline="0" dirty="0">
                <a:solidFill>
                  <a:srgbClr val="414141"/>
                </a:solidFill>
                <a:latin typeface="Gill Sans Light" charset="0"/>
                <a:ea typeface="Gill Sans Light" charset="0"/>
                <a:cs typeface="Gill Sans Light" charset="0"/>
                <a:sym typeface="Gill Sans Light" charset="0"/>
              </a:rPr>
              <a:t>Public Data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33"/>
          <p:cNvSpPr>
            <a:spLocks noGrp="1"/>
          </p:cNvSpPr>
          <p:nvPr>
            <p:ph type="title"/>
          </p:nvPr>
        </p:nvSpPr>
        <p:spPr>
          <a:xfrm>
            <a:off x="685800" y="-76200"/>
            <a:ext cx="8458200" cy="533400"/>
          </a:xfrm>
        </p:spPr>
        <p:txBody>
          <a:bodyPr/>
          <a:lstStyle/>
          <a:p>
            <a:r>
              <a:rPr lang="en-US" sz="3200" dirty="0">
                <a:latin typeface="Arial" charset="0"/>
                <a:ea typeface="Osaka" charset="0"/>
                <a:cs typeface="Arial" charset="0"/>
              </a:rPr>
              <a:t>JPL is part of both NASA and Caltech</a:t>
            </a:r>
            <a:endParaRPr lang="en-US" sz="3200" dirty="0">
              <a:latin typeface="Arial" charset="0"/>
              <a:ea typeface="Osaka" charset="0"/>
              <a:cs typeface="Osaka" charset="0"/>
            </a:endParaRPr>
          </a:p>
        </p:txBody>
      </p:sp>
      <p:sp>
        <p:nvSpPr>
          <p:cNvPr id="19458"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aseline="-25000">
                <a:solidFill>
                  <a:schemeClr val="tx1"/>
                </a:solidFill>
                <a:latin typeface="Arial" charset="0"/>
                <a:ea typeface="ＭＳ Ｐゴシック" charset="0"/>
                <a:cs typeface="ＭＳ Ｐゴシック" charset="0"/>
              </a:defRPr>
            </a:lvl1pPr>
            <a:lvl2pPr marL="742836" indent="-285707" eaLnBrk="0" hangingPunct="0">
              <a:defRPr sz="2000" baseline="-25000">
                <a:solidFill>
                  <a:schemeClr val="tx1"/>
                </a:solidFill>
                <a:latin typeface="Arial" charset="0"/>
                <a:ea typeface="ＭＳ Ｐゴシック" charset="0"/>
              </a:defRPr>
            </a:lvl2pPr>
            <a:lvl3pPr marL="1142824" indent="-228564" eaLnBrk="0" hangingPunct="0">
              <a:defRPr sz="2000" baseline="-25000">
                <a:solidFill>
                  <a:schemeClr val="tx1"/>
                </a:solidFill>
                <a:latin typeface="Arial" charset="0"/>
                <a:ea typeface="ＭＳ Ｐゴシック" charset="0"/>
              </a:defRPr>
            </a:lvl3pPr>
            <a:lvl4pPr marL="1599954" indent="-228564" eaLnBrk="0" hangingPunct="0">
              <a:defRPr sz="2000" baseline="-25000">
                <a:solidFill>
                  <a:schemeClr val="tx1"/>
                </a:solidFill>
                <a:latin typeface="Arial" charset="0"/>
                <a:ea typeface="ＭＳ Ｐゴシック" charset="0"/>
              </a:defRPr>
            </a:lvl4pPr>
            <a:lvl5pPr marL="2057085" indent="-228564" eaLnBrk="0" hangingPunct="0">
              <a:defRPr sz="2000" baseline="-25000">
                <a:solidFill>
                  <a:schemeClr val="tx1"/>
                </a:solidFill>
                <a:latin typeface="Arial" charset="0"/>
                <a:ea typeface="ＭＳ Ｐゴシック" charset="0"/>
              </a:defRPr>
            </a:lvl5pPr>
            <a:lvl6pPr marL="2514215" indent="-228564" eaLnBrk="0" fontAlgn="base" hangingPunct="0">
              <a:spcBef>
                <a:spcPct val="0"/>
              </a:spcBef>
              <a:spcAft>
                <a:spcPct val="0"/>
              </a:spcAft>
              <a:defRPr sz="2000" baseline="-25000">
                <a:solidFill>
                  <a:schemeClr val="tx1"/>
                </a:solidFill>
                <a:latin typeface="Arial" charset="0"/>
                <a:ea typeface="ＭＳ Ｐゴシック" charset="0"/>
              </a:defRPr>
            </a:lvl6pPr>
            <a:lvl7pPr marL="2971344" indent="-228564" eaLnBrk="0" fontAlgn="base" hangingPunct="0">
              <a:spcBef>
                <a:spcPct val="0"/>
              </a:spcBef>
              <a:spcAft>
                <a:spcPct val="0"/>
              </a:spcAft>
              <a:defRPr sz="2000" baseline="-25000">
                <a:solidFill>
                  <a:schemeClr val="tx1"/>
                </a:solidFill>
                <a:latin typeface="Arial" charset="0"/>
                <a:ea typeface="ＭＳ Ｐゴシック" charset="0"/>
              </a:defRPr>
            </a:lvl7pPr>
            <a:lvl8pPr marL="3428475" indent="-228564" eaLnBrk="0" fontAlgn="base" hangingPunct="0">
              <a:spcBef>
                <a:spcPct val="0"/>
              </a:spcBef>
              <a:spcAft>
                <a:spcPct val="0"/>
              </a:spcAft>
              <a:defRPr sz="2000" baseline="-25000">
                <a:solidFill>
                  <a:schemeClr val="tx1"/>
                </a:solidFill>
                <a:latin typeface="Arial" charset="0"/>
                <a:ea typeface="ＭＳ Ｐゴシック" charset="0"/>
              </a:defRPr>
            </a:lvl8pPr>
            <a:lvl9pPr marL="3885603" indent="-228564" eaLnBrk="0" fontAlgn="base" hangingPunct="0">
              <a:spcBef>
                <a:spcPct val="0"/>
              </a:spcBef>
              <a:spcAft>
                <a:spcPct val="0"/>
              </a:spcAft>
              <a:defRPr sz="2000" baseline="-25000">
                <a:solidFill>
                  <a:schemeClr val="tx1"/>
                </a:solidFill>
                <a:latin typeface="Arial" charset="0"/>
                <a:ea typeface="ＭＳ Ｐゴシック" charset="0"/>
              </a:defRPr>
            </a:lvl9pPr>
          </a:lstStyle>
          <a:p>
            <a:fld id="{5FA02341-3C0F-404B-84E5-EB6F67266587}" type="slidenum">
              <a:rPr lang="en-US" sz="1000">
                <a:solidFill>
                  <a:srgbClr val="000000"/>
                </a:solidFill>
                <a:ea typeface="Osaka" charset="0"/>
                <a:cs typeface="Osaka" charset="0"/>
              </a:rPr>
              <a:pPr/>
              <a:t>2</a:t>
            </a:fld>
            <a:endParaRPr lang="en-US" sz="1000" dirty="0">
              <a:solidFill>
                <a:srgbClr val="000000"/>
              </a:solidFill>
              <a:ea typeface="Osaka" charset="0"/>
              <a:cs typeface="Osaka" charset="0"/>
            </a:endParaRPr>
          </a:p>
        </p:txBody>
      </p:sp>
      <p:sp>
        <p:nvSpPr>
          <p:cNvPr id="19459" name="Date Placeholder 3"/>
          <p:cNvSpPr>
            <a:spLocks noGrp="1"/>
          </p:cNvSpPr>
          <p:nvPr>
            <p:ph type="dt" sz="quarter" idx="4294967295"/>
          </p:nvPr>
        </p:nvSpPr>
        <p:spPr bwMode="auto">
          <a:xfrm>
            <a:off x="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lstStyle>
            <a:lvl1pPr eaLnBrk="0" hangingPunct="0">
              <a:defRPr sz="2000" baseline="-25000">
                <a:solidFill>
                  <a:schemeClr val="tx1"/>
                </a:solidFill>
                <a:latin typeface="Arial" charset="0"/>
                <a:ea typeface="ＭＳ Ｐゴシック" charset="0"/>
                <a:cs typeface="ＭＳ Ｐゴシック" charset="0"/>
              </a:defRPr>
            </a:lvl1pPr>
            <a:lvl2pPr marL="742836" indent="-285707" eaLnBrk="0" hangingPunct="0">
              <a:defRPr sz="2000" baseline="-25000">
                <a:solidFill>
                  <a:schemeClr val="tx1"/>
                </a:solidFill>
                <a:latin typeface="Arial" charset="0"/>
                <a:ea typeface="ＭＳ Ｐゴシック" charset="0"/>
              </a:defRPr>
            </a:lvl2pPr>
            <a:lvl3pPr marL="1142824" indent="-228564" eaLnBrk="0" hangingPunct="0">
              <a:defRPr sz="2000" baseline="-25000">
                <a:solidFill>
                  <a:schemeClr val="tx1"/>
                </a:solidFill>
                <a:latin typeface="Arial" charset="0"/>
                <a:ea typeface="ＭＳ Ｐゴシック" charset="0"/>
              </a:defRPr>
            </a:lvl3pPr>
            <a:lvl4pPr marL="1599954" indent="-228564" eaLnBrk="0" hangingPunct="0">
              <a:defRPr sz="2000" baseline="-25000">
                <a:solidFill>
                  <a:schemeClr val="tx1"/>
                </a:solidFill>
                <a:latin typeface="Arial" charset="0"/>
                <a:ea typeface="ＭＳ Ｐゴシック" charset="0"/>
              </a:defRPr>
            </a:lvl4pPr>
            <a:lvl5pPr marL="2057085" indent="-228564" eaLnBrk="0" hangingPunct="0">
              <a:defRPr sz="2000" baseline="-25000">
                <a:solidFill>
                  <a:schemeClr val="tx1"/>
                </a:solidFill>
                <a:latin typeface="Arial" charset="0"/>
                <a:ea typeface="ＭＳ Ｐゴシック" charset="0"/>
              </a:defRPr>
            </a:lvl5pPr>
            <a:lvl6pPr marL="2514215" indent="-228564" eaLnBrk="0" fontAlgn="base" hangingPunct="0">
              <a:spcBef>
                <a:spcPct val="0"/>
              </a:spcBef>
              <a:spcAft>
                <a:spcPct val="0"/>
              </a:spcAft>
              <a:defRPr sz="2000" baseline="-25000">
                <a:solidFill>
                  <a:schemeClr val="tx1"/>
                </a:solidFill>
                <a:latin typeface="Arial" charset="0"/>
                <a:ea typeface="ＭＳ Ｐゴシック" charset="0"/>
              </a:defRPr>
            </a:lvl6pPr>
            <a:lvl7pPr marL="2971344" indent="-228564" eaLnBrk="0" fontAlgn="base" hangingPunct="0">
              <a:spcBef>
                <a:spcPct val="0"/>
              </a:spcBef>
              <a:spcAft>
                <a:spcPct val="0"/>
              </a:spcAft>
              <a:defRPr sz="2000" baseline="-25000">
                <a:solidFill>
                  <a:schemeClr val="tx1"/>
                </a:solidFill>
                <a:latin typeface="Arial" charset="0"/>
                <a:ea typeface="ＭＳ Ｐゴシック" charset="0"/>
              </a:defRPr>
            </a:lvl7pPr>
            <a:lvl8pPr marL="3428475" indent="-228564" eaLnBrk="0" fontAlgn="base" hangingPunct="0">
              <a:spcBef>
                <a:spcPct val="0"/>
              </a:spcBef>
              <a:spcAft>
                <a:spcPct val="0"/>
              </a:spcAft>
              <a:defRPr sz="2000" baseline="-25000">
                <a:solidFill>
                  <a:schemeClr val="tx1"/>
                </a:solidFill>
                <a:latin typeface="Arial" charset="0"/>
                <a:ea typeface="ＭＳ Ｐゴシック" charset="0"/>
              </a:defRPr>
            </a:lvl8pPr>
            <a:lvl9pPr marL="3885603" indent="-228564" eaLnBrk="0" fontAlgn="base" hangingPunct="0">
              <a:spcBef>
                <a:spcPct val="0"/>
              </a:spcBef>
              <a:spcAft>
                <a:spcPct val="0"/>
              </a:spcAft>
              <a:defRPr sz="2000" baseline="-25000">
                <a:solidFill>
                  <a:schemeClr val="tx1"/>
                </a:solidFill>
                <a:latin typeface="Arial" charset="0"/>
                <a:ea typeface="ＭＳ Ｐゴシック" charset="0"/>
              </a:defRPr>
            </a:lvl9pPr>
          </a:lstStyle>
          <a:p>
            <a:pPr eaLnBrk="1" hangingPunct="1"/>
            <a:r>
              <a:rPr lang="en-US" i="1" baseline="0">
                <a:solidFill>
                  <a:srgbClr val="000000"/>
                </a:solidFill>
              </a:rPr>
              <a:t>	</a:t>
            </a:r>
          </a:p>
        </p:txBody>
      </p:sp>
      <p:sp>
        <p:nvSpPr>
          <p:cNvPr id="19460" name="Rectangle 2"/>
          <p:cNvSpPr txBox="1">
            <a:spLocks noChangeArrowheads="1"/>
          </p:cNvSpPr>
          <p:nvPr/>
        </p:nvSpPr>
        <p:spPr bwMode="auto">
          <a:xfrm>
            <a:off x="152400" y="838200"/>
            <a:ext cx="8899525"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6" rIns="91414" bIns="45706"/>
          <a:lstStyle>
            <a:lvl1pPr marL="344488" indent="-228600" eaLnBrk="0" hangingPunct="0">
              <a:defRPr sz="2000" baseline="-25000">
                <a:solidFill>
                  <a:schemeClr val="tx1"/>
                </a:solidFill>
                <a:latin typeface="Arial" charset="0"/>
                <a:ea typeface="ＭＳ Ｐゴシック" charset="0"/>
                <a:cs typeface="ＭＳ Ｐゴシック" charset="0"/>
              </a:defRPr>
            </a:lvl1pPr>
            <a:lvl2pPr marL="13144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a:lnSpc>
                <a:spcPct val="80000"/>
              </a:lnSpc>
              <a:spcBef>
                <a:spcPct val="20000"/>
              </a:spcBef>
              <a:spcAft>
                <a:spcPct val="15000"/>
              </a:spcAft>
              <a:buFont typeface="Arial" charset="0"/>
              <a:buChar char="•"/>
            </a:pPr>
            <a:r>
              <a:rPr lang="en-US" baseline="0" dirty="0">
                <a:solidFill>
                  <a:srgbClr val="000000"/>
                </a:solidFill>
                <a:ea typeface="Osaka" charset="0"/>
                <a:cs typeface="Osaka" charset="0"/>
              </a:rPr>
              <a:t>JPL is a Federally Funded Research and Development Center (FFRDC) Managed by </a:t>
            </a:r>
            <a:r>
              <a:rPr lang="en-US" baseline="0" dirty="0" err="1">
                <a:solidFill>
                  <a:srgbClr val="000000"/>
                </a:solidFill>
                <a:ea typeface="Osaka" charset="0"/>
                <a:cs typeface="Osaka" charset="0"/>
              </a:rPr>
              <a:t>CalTech</a:t>
            </a:r>
            <a:r>
              <a:rPr lang="en-US" baseline="0" dirty="0">
                <a:solidFill>
                  <a:srgbClr val="000000"/>
                </a:solidFill>
                <a:ea typeface="Osaka" charset="0"/>
                <a:cs typeface="Osaka" charset="0"/>
              </a:rPr>
              <a:t> for NASA</a:t>
            </a:r>
          </a:p>
          <a:p>
            <a:pPr>
              <a:lnSpc>
                <a:spcPct val="80000"/>
              </a:lnSpc>
              <a:spcBef>
                <a:spcPct val="20000"/>
              </a:spcBef>
              <a:spcAft>
                <a:spcPct val="15000"/>
              </a:spcAft>
              <a:buFont typeface="Arial" charset="0"/>
              <a:buChar char="•"/>
            </a:pPr>
            <a:r>
              <a:rPr lang="en-US" baseline="0" dirty="0">
                <a:solidFill>
                  <a:srgbClr val="000000"/>
                </a:solidFill>
                <a:ea typeface="Osaka" charset="0"/>
                <a:cs typeface="Osaka" charset="0"/>
              </a:rPr>
              <a:t>NASA</a:t>
            </a:r>
            <a:r>
              <a:rPr lang="ja-JP" altLang="en-US" baseline="0" dirty="0">
                <a:solidFill>
                  <a:srgbClr val="000000"/>
                </a:solidFill>
                <a:ea typeface="Osaka" charset="0"/>
                <a:cs typeface="Osaka" charset="0"/>
              </a:rPr>
              <a:t>’</a:t>
            </a:r>
            <a:r>
              <a:rPr lang="en-US" altLang="ja-JP" baseline="0" dirty="0" err="1">
                <a:solidFill>
                  <a:srgbClr val="000000"/>
                </a:solidFill>
                <a:ea typeface="Osaka" charset="0"/>
                <a:cs typeface="Osaka" charset="0"/>
              </a:rPr>
              <a:t>s</a:t>
            </a:r>
            <a:r>
              <a:rPr lang="en-US" altLang="ja-JP" baseline="0" dirty="0">
                <a:solidFill>
                  <a:srgbClr val="000000"/>
                </a:solidFill>
                <a:ea typeface="Osaka" charset="0"/>
                <a:cs typeface="Osaka" charset="0"/>
              </a:rPr>
              <a:t> lead center for robotic exploration of the solar system. Have 19 spacecraft and 9 instruments across the solar system and beyond</a:t>
            </a:r>
          </a:p>
          <a:p>
            <a:pPr>
              <a:lnSpc>
                <a:spcPct val="80000"/>
              </a:lnSpc>
              <a:spcBef>
                <a:spcPct val="20000"/>
              </a:spcBef>
              <a:spcAft>
                <a:spcPct val="15000"/>
              </a:spcAft>
              <a:buFont typeface="Arial" charset="0"/>
              <a:buChar char="•"/>
            </a:pPr>
            <a:r>
              <a:rPr lang="en-US" baseline="0" dirty="0">
                <a:solidFill>
                  <a:srgbClr val="000000"/>
                </a:solidFill>
                <a:ea typeface="Osaka" charset="0"/>
                <a:cs typeface="Osaka" charset="0"/>
              </a:rPr>
              <a:t>$1.7B contract per year, ~ 5,000 employees; 177 acre facility located in Pasadena, CA, with 670K </a:t>
            </a:r>
            <a:r>
              <a:rPr lang="en-US" baseline="0" dirty="0" err="1">
                <a:solidFill>
                  <a:srgbClr val="000000"/>
                </a:solidFill>
                <a:ea typeface="Osaka" charset="0"/>
                <a:cs typeface="Osaka" charset="0"/>
              </a:rPr>
              <a:t>sq.ft</a:t>
            </a:r>
            <a:r>
              <a:rPr lang="en-US" baseline="0" dirty="0">
                <a:solidFill>
                  <a:srgbClr val="000000"/>
                </a:solidFill>
                <a:ea typeface="Osaka" charset="0"/>
                <a:cs typeface="Osaka" charset="0"/>
              </a:rPr>
              <a:t> of office space and 900K </a:t>
            </a:r>
            <a:r>
              <a:rPr lang="en-US" baseline="0" dirty="0" err="1">
                <a:solidFill>
                  <a:srgbClr val="000000"/>
                </a:solidFill>
                <a:ea typeface="Osaka" charset="0"/>
                <a:cs typeface="Osaka" charset="0"/>
              </a:rPr>
              <a:t>sq.ft</a:t>
            </a:r>
            <a:r>
              <a:rPr lang="en-US" baseline="0" dirty="0">
                <a:solidFill>
                  <a:srgbClr val="000000"/>
                </a:solidFill>
                <a:ea typeface="Osaka" charset="0"/>
                <a:cs typeface="Osaka" charset="0"/>
              </a:rPr>
              <a:t>. of labs</a:t>
            </a:r>
          </a:p>
          <a:p>
            <a:pPr>
              <a:lnSpc>
                <a:spcPct val="80000"/>
              </a:lnSpc>
              <a:spcBef>
                <a:spcPct val="20000"/>
              </a:spcBef>
              <a:spcAft>
                <a:spcPct val="15000"/>
              </a:spcAft>
              <a:buFont typeface="Arial" charset="0"/>
              <a:buChar char="•"/>
            </a:pPr>
            <a:endParaRPr lang="en-US" baseline="0" dirty="0">
              <a:solidFill>
                <a:srgbClr val="000000"/>
              </a:solidFill>
              <a:ea typeface="Osaka" charset="0"/>
              <a:cs typeface="Osaka" charset="0"/>
            </a:endParaRPr>
          </a:p>
          <a:p>
            <a:pPr lvl="1">
              <a:lnSpc>
                <a:spcPct val="80000"/>
              </a:lnSpc>
              <a:spcBef>
                <a:spcPct val="20000"/>
              </a:spcBef>
              <a:spcAft>
                <a:spcPct val="15000"/>
              </a:spcAft>
              <a:buFont typeface="Arial" charset="0"/>
              <a:buChar char="–"/>
            </a:pPr>
            <a:endParaRPr lang="en-US" baseline="0" dirty="0">
              <a:solidFill>
                <a:srgbClr val="000000"/>
              </a:solidFill>
              <a:ea typeface="Osaka" charset="0"/>
              <a:cs typeface="Osaka" charset="0"/>
            </a:endParaRPr>
          </a:p>
          <a:p>
            <a:pPr lvl="1">
              <a:lnSpc>
                <a:spcPct val="80000"/>
              </a:lnSpc>
              <a:spcBef>
                <a:spcPct val="20000"/>
              </a:spcBef>
              <a:spcAft>
                <a:spcPct val="15000"/>
              </a:spcAft>
              <a:buFont typeface="Arial" charset="0"/>
              <a:buChar char="–"/>
            </a:pPr>
            <a:endParaRPr lang="en-US" baseline="0" dirty="0">
              <a:solidFill>
                <a:srgbClr val="000000"/>
              </a:solidFill>
              <a:ea typeface="Osaka" charset="0"/>
              <a:cs typeface="Osaka" charset="0"/>
            </a:endParaRPr>
          </a:p>
          <a:p>
            <a:pPr lvl="1">
              <a:lnSpc>
                <a:spcPct val="80000"/>
              </a:lnSpc>
              <a:spcBef>
                <a:spcPct val="20000"/>
              </a:spcBef>
              <a:spcAft>
                <a:spcPct val="15000"/>
              </a:spcAft>
              <a:buFont typeface="Arial" charset="0"/>
              <a:buChar char="–"/>
            </a:pPr>
            <a:endParaRPr lang="en-US" baseline="0" dirty="0">
              <a:solidFill>
                <a:srgbClr val="000000"/>
              </a:solidFill>
              <a:ea typeface="Osaka" charset="0"/>
              <a:cs typeface="Osaka" charset="0"/>
            </a:endParaRPr>
          </a:p>
          <a:p>
            <a:pPr lvl="1">
              <a:lnSpc>
                <a:spcPct val="80000"/>
              </a:lnSpc>
              <a:spcBef>
                <a:spcPct val="20000"/>
              </a:spcBef>
              <a:spcAft>
                <a:spcPct val="15000"/>
              </a:spcAft>
              <a:buFont typeface="Arial" charset="0"/>
              <a:buChar char="–"/>
            </a:pPr>
            <a:endParaRPr lang="en-US" baseline="0" dirty="0">
              <a:solidFill>
                <a:srgbClr val="000000"/>
              </a:solidFill>
              <a:ea typeface="Osaka" charset="0"/>
              <a:cs typeface="Osaka" charset="0"/>
            </a:endParaRPr>
          </a:p>
          <a:p>
            <a:pPr lvl="1">
              <a:lnSpc>
                <a:spcPct val="80000"/>
              </a:lnSpc>
              <a:spcBef>
                <a:spcPct val="20000"/>
              </a:spcBef>
              <a:spcAft>
                <a:spcPct val="15000"/>
              </a:spcAft>
            </a:pPr>
            <a:endParaRPr lang="en-US" baseline="0" dirty="0">
              <a:solidFill>
                <a:srgbClr val="000000"/>
              </a:solidFill>
              <a:ea typeface="Osaka" charset="0"/>
              <a:cs typeface="Osaka" charset="0"/>
            </a:endParaRPr>
          </a:p>
          <a:p>
            <a:pPr>
              <a:lnSpc>
                <a:spcPct val="80000"/>
              </a:lnSpc>
              <a:spcBef>
                <a:spcPct val="20000"/>
              </a:spcBef>
              <a:spcAft>
                <a:spcPct val="15000"/>
              </a:spcAft>
              <a:buFont typeface="Arial" charset="0"/>
              <a:buChar char="•"/>
            </a:pPr>
            <a:r>
              <a:rPr lang="en-US" baseline="0" dirty="0">
                <a:solidFill>
                  <a:srgbClr val="000000"/>
                </a:solidFill>
                <a:ea typeface="Osaka" charset="0"/>
                <a:cs typeface="Osaka" charset="0"/>
              </a:rPr>
              <a:t>Manages worldwide Deep Space Network</a:t>
            </a:r>
          </a:p>
          <a:p>
            <a:pPr lvl="1">
              <a:lnSpc>
                <a:spcPct val="80000"/>
              </a:lnSpc>
              <a:spcBef>
                <a:spcPct val="20000"/>
              </a:spcBef>
              <a:spcAft>
                <a:spcPct val="15000"/>
              </a:spcAft>
              <a:buFont typeface="Arial" charset="0"/>
              <a:buChar char="–"/>
            </a:pPr>
            <a:r>
              <a:rPr lang="en-US" sz="1600" baseline="0" dirty="0">
                <a:solidFill>
                  <a:srgbClr val="000000"/>
                </a:solidFill>
                <a:ea typeface="Osaka" charset="0"/>
                <a:cs typeface="Osaka" charset="0"/>
              </a:rPr>
              <a:t>3 Locations - Goldstone CA, Madrid Spain, Canberra Australia</a:t>
            </a:r>
          </a:p>
          <a:p>
            <a:pPr lvl="1">
              <a:lnSpc>
                <a:spcPct val="80000"/>
              </a:lnSpc>
              <a:spcBef>
                <a:spcPct val="20000"/>
              </a:spcBef>
              <a:spcAft>
                <a:spcPct val="15000"/>
              </a:spcAft>
              <a:buFont typeface="Arial" charset="0"/>
              <a:buChar char="–"/>
            </a:pPr>
            <a:r>
              <a:rPr lang="en-US" sz="1600" baseline="0" dirty="0">
                <a:solidFill>
                  <a:srgbClr val="000000"/>
                </a:solidFill>
                <a:ea typeface="Osaka" charset="0"/>
                <a:cs typeface="Osaka" charset="0"/>
              </a:rPr>
              <a:t>Spacecraft Command &amp; Control -  Recording scientific data</a:t>
            </a:r>
          </a:p>
          <a:p>
            <a:pPr>
              <a:lnSpc>
                <a:spcPct val="80000"/>
              </a:lnSpc>
              <a:spcBef>
                <a:spcPct val="20000"/>
              </a:spcBef>
              <a:spcAft>
                <a:spcPct val="15000"/>
              </a:spcAft>
              <a:buFont typeface="Arial" charset="0"/>
              <a:buChar char="•"/>
            </a:pPr>
            <a:r>
              <a:rPr lang="en-US" baseline="0" dirty="0">
                <a:solidFill>
                  <a:srgbClr val="000000"/>
                </a:solidFill>
                <a:ea typeface="Osaka" charset="0"/>
                <a:cs typeface="Osaka" charset="0"/>
              </a:rPr>
              <a:t>50+ years experience in spacecraft design, production, operation</a:t>
            </a:r>
          </a:p>
          <a:p>
            <a:pPr>
              <a:lnSpc>
                <a:spcPct val="80000"/>
              </a:lnSpc>
              <a:spcBef>
                <a:spcPct val="20000"/>
              </a:spcBef>
              <a:spcAft>
                <a:spcPct val="15000"/>
              </a:spcAft>
              <a:buFont typeface="Arial" charset="0"/>
              <a:buChar char="•"/>
            </a:pPr>
            <a:r>
              <a:rPr lang="en-US" sz="1800" baseline="0" dirty="0">
                <a:solidFill>
                  <a:srgbClr val="000000"/>
                </a:solidFill>
                <a:ea typeface="Osaka" charset="0"/>
                <a:cs typeface="Osaka" charset="0"/>
              </a:rPr>
              <a:t>JPL spacecraft have visited all planets in our solar system except Pluto!</a:t>
            </a:r>
          </a:p>
        </p:txBody>
      </p:sp>
      <p:pic>
        <p:nvPicPr>
          <p:cNvPr id="19461" name="Picture 4" descr="jpl26475_brow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4238" y="2708278"/>
            <a:ext cx="2646362"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descr="jpl5867ac_brow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1900" y="2708277"/>
            <a:ext cx="2743200"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Rectangle 3"/>
          <p:cNvSpPr txBox="1">
            <a:spLocks noChangeArrowheads="1"/>
          </p:cNvSpPr>
          <p:nvPr/>
        </p:nvSpPr>
        <p:spPr bwMode="auto">
          <a:xfrm>
            <a:off x="1600200" y="130178"/>
            <a:ext cx="6804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ct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a:lnSpc>
                <a:spcPct val="80000"/>
              </a:lnSpc>
            </a:pPr>
            <a:endParaRPr lang="en-US" sz="2800" i="1" baseline="0" dirty="0">
              <a:solidFill>
                <a:srgbClr val="000000"/>
              </a:solidFill>
              <a:cs typeface="Arial" charset="0"/>
            </a:endParaRPr>
          </a:p>
        </p:txBody>
      </p:sp>
      <p:pic>
        <p:nvPicPr>
          <p:cNvPr id="19465" name="NewTechnology-Leno.mp4" descr="/Volumes/Disk Image 1/4Soderstrom2 (Medium Sec)/Zipped Presentations/JPL_Cloud_Boston/NewTechnology-Leno.mp4">
            <a:hlinkClick r:id="" action="ppaction://media"/>
          </p:cNvPr>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456616" y="6251578"/>
            <a:ext cx="32067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946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9465"/>
                                        </p:tgtEl>
                                      </p:cBhvr>
                                    </p:cmd>
                                  </p:childTnLst>
                                </p:cTn>
                              </p:par>
                            </p:childTnLst>
                          </p:cTn>
                        </p:par>
                      </p:childTnLst>
                    </p:cTn>
                  </p:par>
                </p:childTnLst>
              </p:cTn>
              <p:nextCondLst>
                <p:cond evt="onClick" delay="0">
                  <p:tgtEl>
                    <p:spTgt spid="19465"/>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1946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250032" y="5171060"/>
            <a:ext cx="8643938" cy="884039"/>
          </a:xfrm>
          <a:ln/>
        </p:spPr>
        <p:txBody>
          <a:bodyPr/>
          <a:lstStyle/>
          <a:p>
            <a:r>
              <a:rPr lang="en-US" dirty="0"/>
              <a:t>Virtual</a:t>
            </a:r>
            <a:r>
              <a:rPr lang="en-US" dirty="0" smtClean="0"/>
              <a:t> Private Cloud</a:t>
            </a:r>
            <a:endParaRPr lang="en-US" dirty="0"/>
          </a:p>
        </p:txBody>
      </p:sp>
      <p:grpSp>
        <p:nvGrpSpPr>
          <p:cNvPr id="2" name="Group 2"/>
          <p:cNvGrpSpPr>
            <a:grpSpLocks/>
          </p:cNvGrpSpPr>
          <p:nvPr/>
        </p:nvGrpSpPr>
        <p:grpSpPr bwMode="auto">
          <a:xfrm>
            <a:off x="1348383" y="239987"/>
            <a:ext cx="6438305" cy="4366617"/>
            <a:chOff x="0" y="0"/>
            <a:chExt cx="5768" cy="3912"/>
          </a:xfrm>
        </p:grpSpPr>
        <p:sp>
          <p:nvSpPr>
            <p:cNvPr id="21507" name="AutoShape 3"/>
            <p:cNvSpPr>
              <a:spLocks/>
            </p:cNvSpPr>
            <p:nvPr/>
          </p:nvSpPr>
          <p:spPr bwMode="auto">
            <a:xfrm>
              <a:off x="0" y="0"/>
              <a:ext cx="5768" cy="3912"/>
            </a:xfrm>
            <a:prstGeom prst="roundRect">
              <a:avLst>
                <a:gd name="adj" fmla="val 3065"/>
              </a:avLst>
            </a:prstGeom>
            <a:gradFill rotWithShape="0">
              <a:gsLst>
                <a:gs pos="0">
                  <a:srgbClr val="0082E5"/>
                </a:gs>
                <a:gs pos="100000">
                  <a:srgbClr val="0057E5"/>
                </a:gs>
              </a:gsLst>
              <a:lin ang="5400000" scaled="1"/>
            </a:gradFill>
            <a:ln w="12700" cap="flat">
              <a:noFill/>
              <a:miter lim="800000"/>
              <a:headEnd type="none" w="med" len="med"/>
              <a:tailEnd type="none" w="med" len="med"/>
            </a:ln>
            <a:effectLst>
              <a:outerShdw blurRad="101600" algn="ctr" rotWithShape="0">
                <a:schemeClr val="bg2">
                  <a:alpha val="50000"/>
                </a:schemeClr>
              </a:outerShdw>
            </a:effectLst>
          </p:spPr>
          <p:txBody>
            <a:bodyPr lIns="0" tIns="0" rIns="0" bIns="0">
              <a:prstTxWarp prst="textNoShape">
                <a:avLst/>
              </a:prstTxWarp>
            </a:bodyPr>
            <a:lstStyle/>
            <a:p>
              <a:pPr algn="ctr"/>
              <a:endParaRPr lang="en-US" sz="3000" baseline="0" dirty="0" smtClean="0">
                <a:solidFill>
                  <a:srgbClr val="414141"/>
                </a:solidFill>
                <a:latin typeface="Gill Sans Light" charset="0"/>
                <a:ea typeface="ヒラギノ角ゴ ProN W3" charset="-128"/>
                <a:cs typeface="ヒラギノ角ゴ ProN W3" charset="-128"/>
                <a:sym typeface="Gill Sans Light" charset="0"/>
              </a:endParaRPr>
            </a:p>
          </p:txBody>
        </p:sp>
        <p:pic>
          <p:nvPicPr>
            <p:cNvPr id="21508" name="Picture 4"/>
            <p:cNvPicPr>
              <a:picLocks noChangeAspect="1" noChangeArrowheads="1"/>
            </p:cNvPicPr>
            <p:nvPr/>
          </p:nvPicPr>
          <p:blipFill>
            <a:blip r:embed="rId2"/>
            <a:srcRect/>
            <a:stretch>
              <a:fillRect/>
            </a:stretch>
          </p:blipFill>
          <p:spPr bwMode="auto">
            <a:xfrm>
              <a:off x="411" y="157"/>
              <a:ext cx="5197" cy="3571"/>
            </a:xfrm>
            <a:prstGeom prst="rect">
              <a:avLst/>
            </a:prstGeom>
            <a:noFill/>
            <a:ln w="9525" cap="flat">
              <a:noFill/>
              <a:miter lim="800000"/>
              <a:headEnd/>
              <a:tailEnd/>
            </a:ln>
          </p:spPr>
        </p:pic>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63" y="2084391"/>
            <a:ext cx="8158162"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Rectangle 1"/>
          <p:cNvSpPr txBox="1">
            <a:spLocks noChangeArrowheads="1"/>
          </p:cNvSpPr>
          <p:nvPr/>
        </p:nvSpPr>
        <p:spPr bwMode="auto">
          <a:xfrm>
            <a:off x="1727200" y="622300"/>
            <a:ext cx="5892800" cy="681038"/>
          </a:xfrm>
          <a:prstGeom prst="rect">
            <a:avLst/>
          </a:prstGeom>
          <a:noFill/>
          <a:ln w="12700">
            <a:noFill/>
            <a:miter lim="800000"/>
            <a:headEnd/>
            <a:tailEnd/>
          </a:ln>
        </p:spPr>
        <p:txBody>
          <a:bodyPr lIns="50793" tIns="50793" rIns="50793" bIns="50793" anchor="ctr"/>
          <a:lstStyle/>
          <a:p>
            <a:pPr>
              <a:defRPr/>
            </a:pPr>
            <a:r>
              <a:rPr lang="en-US" sz="3200" kern="0" baseline="0" dirty="0" err="1">
                <a:latin typeface="+mj-lt"/>
                <a:ea typeface="+mj-ea"/>
                <a:cs typeface="+mj-cs"/>
                <a:sym typeface="Gill Sans Light" charset="0"/>
              </a:rPr>
              <a:t>BeaMartian.jpl.nasa.gov</a:t>
            </a:r>
            <a:endParaRPr lang="en-US" sz="3200" kern="0" baseline="0" dirty="0">
              <a:latin typeface="+mj-lt"/>
              <a:ea typeface="+mj-ea"/>
              <a:cs typeface="+mj-cs"/>
              <a:sym typeface="Gill Sans Light" charset="0"/>
            </a:endParaRPr>
          </a:p>
        </p:txBody>
      </p:sp>
      <p:sp>
        <p:nvSpPr>
          <p:cNvPr id="4" name="Rectangle 3"/>
          <p:cNvSpPr/>
          <p:nvPr/>
        </p:nvSpPr>
        <p:spPr>
          <a:xfrm>
            <a:off x="141288" y="1203325"/>
            <a:ext cx="9144000" cy="460375"/>
          </a:xfrm>
          <a:prstGeom prst="rect">
            <a:avLst/>
          </a:prstGeom>
        </p:spPr>
        <p:txBody>
          <a:bodyPr lIns="91425" tIns="45713" rIns="91425" bIns="45713">
            <a:spAutoFit/>
          </a:bodyPr>
          <a:lstStyle/>
          <a:p>
            <a:pPr>
              <a:buFont typeface="Wingdings" charset="2"/>
              <a:buNone/>
              <a:defRPr/>
            </a:pPr>
            <a:r>
              <a:rPr lang="en-US" sz="2400" kern="0" baseline="0" dirty="0">
                <a:solidFill>
                  <a:srgbClr val="0000FF"/>
                </a:solidFill>
                <a:latin typeface="+mj-lt"/>
                <a:ea typeface="+mj-ea"/>
                <a:cs typeface="+mj-cs"/>
                <a:sym typeface="Gill Sans Light" charset="0"/>
              </a:rPr>
              <a:t>Reaches MS Cloud developers / citizen scientists of all ages</a:t>
            </a:r>
          </a:p>
        </p:txBody>
      </p:sp>
      <p:sp>
        <p:nvSpPr>
          <p:cNvPr id="17413" name="Title 4"/>
          <p:cNvSpPr>
            <a:spLocks noGrp="1"/>
          </p:cNvSpPr>
          <p:nvPr>
            <p:ph type="title"/>
          </p:nvPr>
        </p:nvSpPr>
        <p:spPr>
          <a:xfrm>
            <a:off x="812800" y="0"/>
            <a:ext cx="7772400" cy="533400"/>
          </a:xfrm>
        </p:spPr>
        <p:txBody>
          <a:bodyPr/>
          <a:lstStyle/>
          <a:p>
            <a:pPr algn="l">
              <a:lnSpc>
                <a:spcPct val="80000"/>
              </a:lnSpc>
              <a:defRPr/>
            </a:pPr>
            <a:r>
              <a:rPr lang="en-US" sz="2600" i="1" kern="1200" dirty="0" smtClean="0">
                <a:ea typeface="Arial" charset="0"/>
                <a:cs typeface="Arial" charset="0"/>
              </a:rPr>
              <a:t>JPL Cloud Uses: Outreach for Citizen Scientists</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5039" y="2489201"/>
            <a:ext cx="5457825" cy="409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722" name="Rectangle 1"/>
          <p:cNvSpPr txBox="1">
            <a:spLocks noChangeArrowheads="1"/>
          </p:cNvSpPr>
          <p:nvPr/>
        </p:nvSpPr>
        <p:spPr bwMode="auto">
          <a:xfrm>
            <a:off x="28575" y="762000"/>
            <a:ext cx="9144000"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0793" tIns="50793" rIns="50793" bIns="50793" anchor="ct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eaLnBrk="1" hangingPunct="1">
              <a:buFont typeface="Arial" charset="0"/>
              <a:buChar char="•"/>
            </a:pPr>
            <a:r>
              <a:rPr lang="en-US" sz="2400" baseline="0" dirty="0">
                <a:solidFill>
                  <a:srgbClr val="0000FF"/>
                </a:solidFill>
                <a:ea typeface="Osaka" charset="0"/>
                <a:cs typeface="Osaka" charset="0"/>
                <a:sym typeface="Gill Sans Light" charset="0"/>
              </a:rPr>
              <a:t> At </a:t>
            </a:r>
            <a:r>
              <a:rPr lang="en-US" sz="2400" baseline="0" dirty="0" err="1">
                <a:solidFill>
                  <a:srgbClr val="0000FF"/>
                </a:solidFill>
                <a:ea typeface="Osaka" charset="0"/>
                <a:cs typeface="Osaka" charset="0"/>
                <a:sym typeface="Gill Sans Light" charset="0"/>
              </a:rPr>
              <a:t>EclipseCon</a:t>
            </a:r>
            <a:r>
              <a:rPr lang="en-US" sz="2400" baseline="0" dirty="0">
                <a:solidFill>
                  <a:srgbClr val="0000FF"/>
                </a:solidFill>
                <a:ea typeface="Osaka" charset="0"/>
                <a:cs typeface="Osaka" charset="0"/>
                <a:sym typeface="Gill Sans Light" charset="0"/>
              </a:rPr>
              <a:t> 2010, a competition to drive a </a:t>
            </a:r>
            <a:r>
              <a:rPr lang="ja-JP" altLang="en-US" sz="2400" baseline="0" dirty="0">
                <a:solidFill>
                  <a:srgbClr val="0000FF"/>
                </a:solidFill>
                <a:ea typeface="Osaka" charset="0"/>
                <a:cs typeface="Osaka" charset="0"/>
                <a:sym typeface="Gill Sans Light" charset="0"/>
              </a:rPr>
              <a:t>“</a:t>
            </a:r>
            <a:r>
              <a:rPr lang="en-US" altLang="ja-JP" sz="2400" baseline="0" dirty="0">
                <a:solidFill>
                  <a:srgbClr val="0000FF"/>
                </a:solidFill>
                <a:ea typeface="Osaka" charset="0"/>
                <a:cs typeface="Osaka" charset="0"/>
                <a:sym typeface="Gill Sans Light" charset="0"/>
              </a:rPr>
              <a:t>Mars rover</a:t>
            </a:r>
            <a:r>
              <a:rPr lang="ja-JP" altLang="en-US" sz="2400" baseline="0" dirty="0">
                <a:solidFill>
                  <a:srgbClr val="0000FF"/>
                </a:solidFill>
                <a:ea typeface="Osaka" charset="0"/>
                <a:cs typeface="Osaka" charset="0"/>
                <a:sym typeface="Gill Sans Light" charset="0"/>
              </a:rPr>
              <a:t>”</a:t>
            </a:r>
            <a:endParaRPr lang="en-US" altLang="ja-JP" sz="2400" baseline="0" dirty="0">
              <a:solidFill>
                <a:srgbClr val="0000FF"/>
              </a:solidFill>
              <a:ea typeface="Osaka" charset="0"/>
              <a:cs typeface="Osaka" charset="0"/>
              <a:sym typeface="Gill Sans Light" charset="0"/>
            </a:endParaRPr>
          </a:p>
          <a:p>
            <a:pPr eaLnBrk="1" hangingPunct="1">
              <a:buFont typeface="Arial" charset="0"/>
              <a:buChar char="•"/>
            </a:pPr>
            <a:r>
              <a:rPr lang="en-US" sz="2400" baseline="0" dirty="0">
                <a:solidFill>
                  <a:srgbClr val="0000FF"/>
                </a:solidFill>
                <a:ea typeface="Osaka" charset="0"/>
                <a:cs typeface="Osaka" charset="0"/>
                <a:sym typeface="Gill Sans Light" charset="0"/>
              </a:rPr>
              <a:t> Innovative concepts. Great programs. Exciting and fun</a:t>
            </a:r>
          </a:p>
          <a:p>
            <a:pPr eaLnBrk="1" hangingPunct="1">
              <a:buFont typeface="Arial" charset="0"/>
              <a:buChar char="•"/>
            </a:pPr>
            <a:r>
              <a:rPr lang="en-US" sz="2400" baseline="0" dirty="0">
                <a:solidFill>
                  <a:srgbClr val="0000FF"/>
                </a:solidFill>
                <a:ea typeface="Osaka" charset="0"/>
                <a:cs typeface="Osaka" charset="0"/>
                <a:sym typeface="Gill Sans Light" charset="0"/>
              </a:rPr>
              <a:t> It was all in Amazon</a:t>
            </a:r>
            <a:r>
              <a:rPr lang="ja-JP" altLang="en-US" sz="2400" baseline="0" dirty="0">
                <a:solidFill>
                  <a:srgbClr val="0000FF"/>
                </a:solidFill>
                <a:ea typeface="Osaka" charset="0"/>
                <a:cs typeface="Osaka" charset="0"/>
                <a:sym typeface="Gill Sans Light" charset="0"/>
              </a:rPr>
              <a:t>’</a:t>
            </a:r>
            <a:r>
              <a:rPr lang="en-US" altLang="ja-JP" sz="2400" baseline="0" dirty="0" err="1">
                <a:solidFill>
                  <a:srgbClr val="0000FF"/>
                </a:solidFill>
                <a:ea typeface="Osaka" charset="0"/>
                <a:cs typeface="Osaka" charset="0"/>
                <a:sym typeface="Gill Sans Light" charset="0"/>
              </a:rPr>
              <a:t>s</a:t>
            </a:r>
            <a:r>
              <a:rPr lang="en-US" altLang="ja-JP" sz="2400" baseline="0" dirty="0">
                <a:solidFill>
                  <a:srgbClr val="0000FF"/>
                </a:solidFill>
                <a:ea typeface="Osaka" charset="0"/>
                <a:cs typeface="Osaka" charset="0"/>
                <a:sym typeface="Gill Sans Light" charset="0"/>
              </a:rPr>
              <a:t> Cloud (no JPL computing resources)</a:t>
            </a:r>
            <a:endParaRPr lang="en-US" sz="2400" baseline="0" dirty="0">
              <a:solidFill>
                <a:srgbClr val="0000FF"/>
              </a:solidFill>
              <a:ea typeface="Osaka" charset="0"/>
              <a:cs typeface="Osaka" charset="0"/>
              <a:sym typeface="Gill Sans Light" charset="0"/>
            </a:endParaRPr>
          </a:p>
        </p:txBody>
      </p:sp>
      <p:sp>
        <p:nvSpPr>
          <p:cNvPr id="30723" name="Rectangle 3"/>
          <p:cNvSpPr txBox="1">
            <a:spLocks noChangeArrowheads="1"/>
          </p:cNvSpPr>
          <p:nvPr/>
        </p:nvSpPr>
        <p:spPr bwMode="auto">
          <a:xfrm>
            <a:off x="1135064" y="-69847"/>
            <a:ext cx="80089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ct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a:lnSpc>
                <a:spcPct val="80000"/>
              </a:lnSpc>
            </a:pPr>
            <a:r>
              <a:rPr lang="en-US" sz="2600" i="1" baseline="0" dirty="0">
                <a:solidFill>
                  <a:srgbClr val="FFFFFF"/>
                </a:solidFill>
                <a:cs typeface="Arial" charset="0"/>
              </a:rPr>
              <a:t>JPL Cloud  Uses: Crowd Sourcing for E4 Rover</a:t>
            </a:r>
          </a:p>
        </p:txBody>
      </p:sp>
      <p:pic>
        <p:nvPicPr>
          <p:cNvPr id="3072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1866" y="2335213"/>
            <a:ext cx="1728787"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9913" y="3808416"/>
            <a:ext cx="13636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9576" y="4251327"/>
            <a:ext cx="157321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2750" y="4819650"/>
            <a:ext cx="14224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0378" y="5303838"/>
            <a:ext cx="982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8150" y="3302000"/>
            <a:ext cx="23177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250032" y="-348258"/>
            <a:ext cx="8643938" cy="1714500"/>
          </a:xfrm>
          <a:ln/>
        </p:spPr>
        <p:txBody>
          <a:bodyPr/>
          <a:lstStyle/>
          <a:p>
            <a:r>
              <a:rPr lang="en-US"/>
              <a:t>Mars-2-Earth</a:t>
            </a:r>
          </a:p>
        </p:txBody>
      </p:sp>
      <p:pic>
        <p:nvPicPr>
          <p:cNvPr id="41986" name="Picture 2"/>
          <p:cNvPicPr>
            <a:picLocks noChangeAspect="1" noChangeArrowheads="1"/>
          </p:cNvPicPr>
          <p:nvPr/>
        </p:nvPicPr>
        <p:blipFill>
          <a:blip r:embed="rId2"/>
          <a:srcRect/>
          <a:stretch>
            <a:fillRect/>
          </a:stretch>
        </p:blipFill>
        <p:spPr bwMode="auto">
          <a:xfrm>
            <a:off x="-8930" y="6045401"/>
            <a:ext cx="3053953" cy="553641"/>
          </a:xfrm>
          <a:prstGeom prst="rect">
            <a:avLst/>
          </a:prstGeom>
          <a:noFill/>
          <a:ln w="12700" cap="flat">
            <a:noFill/>
            <a:miter lim="800000"/>
            <a:headEnd/>
            <a:tailEnd/>
          </a:ln>
        </p:spPr>
      </p:pic>
      <p:pic>
        <p:nvPicPr>
          <p:cNvPr id="41987" name="Picture 3"/>
          <p:cNvPicPr>
            <a:picLocks noChangeAspect="1" noChangeArrowheads="1"/>
          </p:cNvPicPr>
          <p:nvPr/>
        </p:nvPicPr>
        <p:blipFill>
          <a:blip r:embed="rId3"/>
          <a:srcRect/>
          <a:stretch>
            <a:fillRect/>
          </a:stretch>
        </p:blipFill>
        <p:spPr bwMode="auto">
          <a:xfrm>
            <a:off x="3271614" y="5901408"/>
            <a:ext cx="2021458" cy="829344"/>
          </a:xfrm>
          <a:prstGeom prst="rect">
            <a:avLst/>
          </a:prstGeom>
          <a:noFill/>
          <a:ln w="12700" cap="rnd">
            <a:noFill/>
            <a:round/>
            <a:headEnd/>
            <a:tailEnd/>
          </a:ln>
        </p:spPr>
      </p:pic>
      <p:pic>
        <p:nvPicPr>
          <p:cNvPr id="41988" name="Picture 4"/>
          <p:cNvPicPr>
            <a:picLocks noChangeArrowheads="1"/>
          </p:cNvPicPr>
          <p:nvPr/>
        </p:nvPicPr>
        <p:blipFill>
          <a:blip r:embed="rId4"/>
          <a:srcRect/>
          <a:stretch>
            <a:fillRect/>
          </a:stretch>
        </p:blipFill>
        <p:spPr bwMode="auto">
          <a:xfrm>
            <a:off x="264542" y="99343"/>
            <a:ext cx="1866305" cy="1437680"/>
          </a:xfrm>
          <a:prstGeom prst="rect">
            <a:avLst/>
          </a:prstGeom>
          <a:noFill/>
          <a:ln w="12700" cap="flat">
            <a:noFill/>
            <a:miter lim="800000"/>
            <a:headEnd/>
            <a:tailEnd/>
          </a:ln>
        </p:spPr>
      </p:pic>
      <p:pic>
        <p:nvPicPr>
          <p:cNvPr id="41989" name="Picture 5"/>
          <p:cNvPicPr>
            <a:picLocks noChangeAspect="1" noChangeArrowheads="1"/>
          </p:cNvPicPr>
          <p:nvPr/>
        </p:nvPicPr>
        <p:blipFill>
          <a:blip r:embed="rId5"/>
          <a:srcRect/>
          <a:stretch>
            <a:fillRect/>
          </a:stretch>
        </p:blipFill>
        <p:spPr bwMode="auto">
          <a:xfrm>
            <a:off x="107160" y="1589485"/>
            <a:ext cx="4904631" cy="3679031"/>
          </a:xfrm>
          <a:prstGeom prst="rect">
            <a:avLst/>
          </a:prstGeom>
          <a:noFill/>
          <a:ln w="12700" cap="flat">
            <a:noFill/>
            <a:miter lim="800000"/>
            <a:headEnd/>
            <a:tailEnd/>
          </a:ln>
        </p:spPr>
      </p:pic>
      <p:pic>
        <p:nvPicPr>
          <p:cNvPr id="41990" name="Picture 6"/>
          <p:cNvPicPr>
            <a:picLocks noChangeAspect="1" noChangeArrowheads="1"/>
          </p:cNvPicPr>
          <p:nvPr/>
        </p:nvPicPr>
        <p:blipFill>
          <a:blip r:embed="rId6"/>
          <a:srcRect/>
          <a:stretch>
            <a:fillRect/>
          </a:stretch>
        </p:blipFill>
        <p:spPr bwMode="auto">
          <a:xfrm>
            <a:off x="5586637" y="1159745"/>
            <a:ext cx="3396630" cy="4528467"/>
          </a:xfrm>
          <a:prstGeom prst="rect">
            <a:avLst/>
          </a:prstGeom>
          <a:noFill/>
          <a:ln w="12700" cap="flat">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250032" y="-348258"/>
            <a:ext cx="8643938" cy="1714500"/>
          </a:xfrm>
          <a:ln/>
        </p:spPr>
        <p:txBody>
          <a:bodyPr/>
          <a:lstStyle/>
          <a:p>
            <a:r>
              <a:rPr lang="en-US"/>
              <a:t>Mars-2-Earth</a:t>
            </a:r>
          </a:p>
        </p:txBody>
      </p:sp>
      <p:pic>
        <p:nvPicPr>
          <p:cNvPr id="43010" name="Picture 2" descr="/Users/khawajashams/Documents/cloud/making_IT_RAIN2.ppt_media/Catrina_Mars2Earth_Using-1.mov">
            <a:hlinkClick r:id="" action="ppaction://media"/>
          </p:cNvPr>
          <p:cNvPicPr/>
          <p:nvPr>
            <a:videoFile r:link="rId2"/>
            <p:extLst>
              <p:ext uri="{DAA4B4D4-6D71-4841-9C94-3DE7FCFB9230}">
                <p14:media xmlns:p14="http://schemas.microsoft.com/office/powerpoint/2010/main" r:link="rId1"/>
              </p:ext>
            </p:extLst>
          </p:nvPr>
        </p:nvPicPr>
        <p:blipFill>
          <a:blip r:embed="rId6"/>
          <a:srcRect/>
          <a:stretch>
            <a:fillRect/>
          </a:stretch>
        </p:blipFill>
        <p:spPr bwMode="auto">
          <a:xfrm>
            <a:off x="258962" y="1741290"/>
            <a:ext cx="4893469" cy="3670102"/>
          </a:xfrm>
          <a:prstGeom prst="rect">
            <a:avLst/>
          </a:prstGeom>
          <a:noFill/>
        </p:spPr>
      </p:pic>
      <p:pic>
        <p:nvPicPr>
          <p:cNvPr id="43011" name="Picture 3" descr="/Users/khawajashams/Documents/cloud/making_IT_RAIN2.ppt_media/Catrina_Mars2Earth_HS-1.mov">
            <a:hlinkClick r:id="" action="ppaction://media"/>
          </p:cNvPr>
          <p:cNvPicPr/>
          <p:nvPr>
            <a:videoFile r:link="rId4"/>
            <p:extLst>
              <p:ext uri="{DAA4B4D4-6D71-4841-9C94-3DE7FCFB9230}">
                <p14:media xmlns:p14="http://schemas.microsoft.com/office/powerpoint/2010/main" r:link="rId3"/>
              </p:ext>
            </p:extLst>
          </p:nvPr>
        </p:nvPicPr>
        <p:blipFill>
          <a:blip r:embed="rId7"/>
          <a:srcRect/>
          <a:stretch>
            <a:fillRect/>
          </a:stretch>
        </p:blipFill>
        <p:spPr bwMode="auto">
          <a:xfrm>
            <a:off x="5357813" y="3980409"/>
            <a:ext cx="3741539" cy="2806154"/>
          </a:xfrm>
          <a:prstGeom prst="rect">
            <a:avLst/>
          </a:prstGeom>
          <a:noFill/>
        </p:spPr>
      </p:pic>
      <p:pic>
        <p:nvPicPr>
          <p:cNvPr id="43012" name="Picture 4"/>
          <p:cNvPicPr>
            <a:picLocks noChangeAspect="1" noChangeArrowheads="1"/>
          </p:cNvPicPr>
          <p:nvPr/>
        </p:nvPicPr>
        <p:blipFill>
          <a:blip r:embed="rId8"/>
          <a:srcRect/>
          <a:stretch>
            <a:fillRect/>
          </a:stretch>
        </p:blipFill>
        <p:spPr bwMode="auto">
          <a:xfrm>
            <a:off x="5416972" y="1071563"/>
            <a:ext cx="3619872" cy="2714625"/>
          </a:xfrm>
          <a:prstGeom prst="rect">
            <a:avLst/>
          </a:prstGeom>
          <a:noFill/>
          <a:ln w="12700" cap="flat">
            <a:noFill/>
            <a:miter lim="800000"/>
            <a:headEnd/>
            <a:tailEnd/>
          </a:ln>
        </p:spPr>
      </p:pic>
      <p:pic>
        <p:nvPicPr>
          <p:cNvPr id="43013" name="Picture 5"/>
          <p:cNvPicPr>
            <a:picLocks noChangeAspect="1" noChangeArrowheads="1"/>
          </p:cNvPicPr>
          <p:nvPr/>
        </p:nvPicPr>
        <p:blipFill>
          <a:blip r:embed="rId9"/>
          <a:srcRect/>
          <a:stretch>
            <a:fillRect/>
          </a:stretch>
        </p:blipFill>
        <p:spPr bwMode="auto">
          <a:xfrm>
            <a:off x="-8930" y="6045401"/>
            <a:ext cx="3053953" cy="553641"/>
          </a:xfrm>
          <a:prstGeom prst="rect">
            <a:avLst/>
          </a:prstGeom>
          <a:noFill/>
          <a:ln w="12700" cap="flat">
            <a:noFill/>
            <a:miter lim="800000"/>
            <a:headEnd/>
            <a:tailEnd/>
          </a:ln>
        </p:spPr>
      </p:pic>
      <p:pic>
        <p:nvPicPr>
          <p:cNvPr id="43014" name="Picture 6"/>
          <p:cNvPicPr>
            <a:picLocks noChangeAspect="1" noChangeArrowheads="1"/>
          </p:cNvPicPr>
          <p:nvPr/>
        </p:nvPicPr>
        <p:blipFill>
          <a:blip r:embed="rId10"/>
          <a:srcRect/>
          <a:stretch>
            <a:fillRect/>
          </a:stretch>
        </p:blipFill>
        <p:spPr bwMode="auto">
          <a:xfrm>
            <a:off x="3271614" y="5901408"/>
            <a:ext cx="2021458" cy="829344"/>
          </a:xfrm>
          <a:prstGeom prst="rect">
            <a:avLst/>
          </a:prstGeom>
          <a:noFill/>
          <a:ln w="12700" cap="rnd">
            <a:noFill/>
            <a:round/>
            <a:headEnd/>
            <a:tailEnd/>
          </a:ln>
        </p:spPr>
      </p:pic>
      <p:pic>
        <p:nvPicPr>
          <p:cNvPr id="43015" name="Picture 7"/>
          <p:cNvPicPr>
            <a:picLocks noChangeArrowheads="1"/>
          </p:cNvPicPr>
          <p:nvPr/>
        </p:nvPicPr>
        <p:blipFill>
          <a:blip r:embed="rId11"/>
          <a:srcRect/>
          <a:stretch>
            <a:fillRect/>
          </a:stretch>
        </p:blipFill>
        <p:spPr bwMode="auto">
          <a:xfrm>
            <a:off x="264542" y="99343"/>
            <a:ext cx="1866305" cy="1437680"/>
          </a:xfrm>
          <a:prstGeom prst="rect">
            <a:avLst/>
          </a:prstGeom>
          <a:noFill/>
          <a:ln w="12700" cap="flat">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010"/>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430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Prev" delay="0">
                      <p:tgtEl>
                        <p:sldTgt/>
                      </p:tgtEl>
                    </p:cond>
                  </p:endCondLst>
                </p:cTn>
                <p:tgtEl>
                  <p:spTgt spid="43010"/>
                </p:tgtEl>
              </p:cMediaNode>
            </p:video>
            <p:seq concurrent="1" nextAc="seek">
              <p:cTn id="11" restart="whenNotActive" fill="hold" evtFilter="cancelBubble" nodeType="interactiveSeq">
                <p:stCondLst>
                  <p:cond evt="onClick" delay="0">
                    <p:tgtEl>
                      <p:spTgt spid="43010"/>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3010"/>
                                        </p:tgtEl>
                                      </p:cBhvr>
                                    </p:cmd>
                                  </p:childTnLst>
                                </p:cTn>
                              </p:par>
                            </p:childTnLst>
                          </p:cTn>
                        </p:par>
                      </p:childTnLst>
                    </p:cTn>
                  </p:par>
                </p:childTnLst>
              </p:cTn>
              <p:nextCondLst>
                <p:cond evt="onClick" delay="0">
                  <p:tgtEl>
                    <p:spTgt spid="43010"/>
                  </p:tgtEl>
                </p:cond>
              </p:nextCondLst>
            </p:seq>
            <p:video>
              <p:cMediaNode>
                <p:cTn id="16" fill="hold" display="0">
                  <p:stCondLst>
                    <p:cond delay="indefinite"/>
                  </p:stCondLst>
                  <p:endCondLst>
                    <p:cond evt="onPrev" delay="0">
                      <p:tgtEl>
                        <p:sldTgt/>
                      </p:tgtEl>
                    </p:cond>
                  </p:endCondLst>
                </p:cTn>
                <p:tgtEl>
                  <p:spTgt spid="43011"/>
                </p:tgtEl>
              </p:cMediaNode>
            </p:video>
            <p:seq concurrent="1" nextAc="seek">
              <p:cTn id="17" restart="whenNotActive" fill="hold" evtFilter="cancelBubble" nodeType="interactiveSeq">
                <p:stCondLst>
                  <p:cond evt="onClick" delay="0">
                    <p:tgtEl>
                      <p:spTgt spid="43011"/>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3011"/>
                                        </p:tgtEl>
                                      </p:cBhvr>
                                    </p:cmd>
                                  </p:childTnLst>
                                </p:cTn>
                              </p:par>
                            </p:childTnLst>
                          </p:cTn>
                        </p:par>
                      </p:childTnLst>
                    </p:cTn>
                  </p:par>
                </p:childTnLst>
              </p:cTn>
              <p:nextCondLst>
                <p:cond evt="onClick" delay="0">
                  <p:tgtEl>
                    <p:spTgt spid="43011"/>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546100"/>
            <a:ext cx="9307513" cy="631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3"/>
          <p:cNvSpPr txBox="1">
            <a:spLocks noChangeArrowheads="1"/>
          </p:cNvSpPr>
          <p:nvPr/>
        </p:nvSpPr>
        <p:spPr bwMode="auto">
          <a:xfrm>
            <a:off x="979488" y="-69847"/>
            <a:ext cx="80089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ct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a:lnSpc>
                <a:spcPct val="80000"/>
              </a:lnSpc>
            </a:pPr>
            <a:r>
              <a:rPr lang="en-US" sz="2600" i="1" baseline="0" dirty="0">
                <a:solidFill>
                  <a:srgbClr val="FFFFFF"/>
                </a:solidFill>
                <a:cs typeface="Arial" charset="0"/>
              </a:rPr>
              <a:t>JPL Cloud  Uses:  Amazon HPC usage for Athlete</a:t>
            </a:r>
          </a:p>
        </p:txBody>
      </p:sp>
      <p:pic>
        <p:nvPicPr>
          <p:cNvPr id="31748" name=" A Dancing Robot.MP4" descr="/Volumes/Disk Image/4Soderstrom/Technology Roadmap/IT Trends/Cloud Computing/ATHLETE Rover Busts a Move: A Dancing Robot.MP4">
            <a:hlinkClick r:id="" action="ppaction://media"/>
          </p:cNvPr>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3" y="6130926"/>
            <a:ext cx="129222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174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1748"/>
                                        </p:tgtEl>
                                      </p:cBhvr>
                                    </p:cmd>
                                  </p:childTnLst>
                                </p:cTn>
                              </p:par>
                            </p:childTnLst>
                          </p:cTn>
                        </p:par>
                      </p:childTnLst>
                    </p:cTn>
                  </p:par>
                </p:childTnLst>
              </p:cTn>
              <p:nextCondLst>
                <p:cond evt="onClick" delay="0">
                  <p:tgtEl>
                    <p:spTgt spid="31748"/>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1748"/>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2"/>
          <a:srcRect/>
          <a:stretch>
            <a:fillRect/>
          </a:stretch>
        </p:blipFill>
        <p:spPr bwMode="auto">
          <a:xfrm>
            <a:off x="2" y="-116084"/>
            <a:ext cx="9394031" cy="7045523"/>
          </a:xfrm>
          <a:prstGeom prst="rect">
            <a:avLst/>
          </a:prstGeom>
          <a:noFill/>
          <a:ln w="12700" cap="flat">
            <a:noFill/>
            <a:miter lim="800000"/>
            <a:headEnd/>
            <a:tailEnd/>
          </a:ln>
        </p:spPr>
      </p:pic>
      <p:sp>
        <p:nvSpPr>
          <p:cNvPr id="44034" name="Rectangle 2"/>
          <p:cNvSpPr>
            <a:spLocks noGrp="1" noChangeArrowheads="1"/>
          </p:cNvSpPr>
          <p:nvPr>
            <p:ph type="title"/>
          </p:nvPr>
        </p:nvSpPr>
        <p:spPr>
          <a:xfrm>
            <a:off x="250032" y="5965031"/>
            <a:ext cx="8643938" cy="884039"/>
          </a:xfrm>
          <a:ln/>
        </p:spPr>
        <p:txBody>
          <a:bodyPr/>
          <a:lstStyle/>
          <a:p>
            <a:r>
              <a:rPr lang="en-US" sz="5100" dirty="0">
                <a:solidFill>
                  <a:srgbClr val="EAEAEA"/>
                </a:solidFill>
              </a:rPr>
              <a:t>Mars Exploration Rovers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rrowheads="1"/>
          </p:cNvPicPr>
          <p:nvPr/>
        </p:nvPicPr>
        <p:blipFill>
          <a:blip r:embed="rId2"/>
          <a:srcRect/>
          <a:stretch>
            <a:fillRect/>
          </a:stretch>
        </p:blipFill>
        <p:spPr bwMode="auto">
          <a:xfrm>
            <a:off x="5399113" y="3384354"/>
            <a:ext cx="4000500" cy="3411141"/>
          </a:xfrm>
          <a:prstGeom prst="rect">
            <a:avLst/>
          </a:prstGeom>
          <a:noFill/>
          <a:ln w="12700" cap="flat">
            <a:noFill/>
            <a:miter lim="800000"/>
            <a:headEnd/>
            <a:tailEnd/>
          </a:ln>
          <a:effectLst>
            <a:outerShdw blurRad="127000" dist="215899" dir="2700000" algn="ctr" rotWithShape="0">
              <a:schemeClr val="bg2">
                <a:alpha val="81999"/>
              </a:schemeClr>
            </a:outerShdw>
          </a:effectLst>
        </p:spPr>
      </p:pic>
      <p:sp>
        <p:nvSpPr>
          <p:cNvPr id="47106" name="Rectangle 2"/>
          <p:cNvSpPr>
            <a:spLocks noGrp="1" noChangeArrowheads="1"/>
          </p:cNvSpPr>
          <p:nvPr>
            <p:ph type="title"/>
          </p:nvPr>
        </p:nvSpPr>
        <p:spPr>
          <a:xfrm>
            <a:off x="44648" y="209848"/>
            <a:ext cx="8376047" cy="776883"/>
          </a:xfrm>
          <a:ln/>
        </p:spPr>
        <p:txBody>
          <a:bodyPr/>
          <a:lstStyle/>
          <a:p>
            <a:r>
              <a:rPr lang="en-US" sz="5900" dirty="0"/>
              <a:t>MER Image Processing</a:t>
            </a:r>
          </a:p>
        </p:txBody>
      </p:sp>
      <p:sp>
        <p:nvSpPr>
          <p:cNvPr id="47107" name="Rectangle 3"/>
          <p:cNvSpPr>
            <a:spLocks noGrp="1" noChangeArrowheads="1"/>
          </p:cNvSpPr>
          <p:nvPr>
            <p:ph type="body" idx="1"/>
          </p:nvPr>
        </p:nvSpPr>
        <p:spPr>
          <a:xfrm>
            <a:off x="250031" y="1269562"/>
            <a:ext cx="8492133" cy="2098477"/>
          </a:xfrm>
          <a:ln/>
        </p:spPr>
        <p:txBody>
          <a:bodyPr/>
          <a:lstStyle/>
          <a:p>
            <a:pPr>
              <a:buSzPct val="125000"/>
            </a:pPr>
            <a:r>
              <a:rPr lang="en-US" dirty="0"/>
              <a:t> Embarrassingly parallel application</a:t>
            </a:r>
          </a:p>
          <a:p>
            <a:pPr>
              <a:buSzPct val="125000"/>
            </a:pPr>
            <a:r>
              <a:rPr lang="en-US" dirty="0"/>
              <a:t> Process and deliver from Cloud</a:t>
            </a:r>
          </a:p>
          <a:p>
            <a:pPr>
              <a:buSzPct val="125000"/>
            </a:pPr>
            <a:r>
              <a:rPr lang="en-US" dirty="0"/>
              <a:t> Streamlined image processing through Cloud Computing</a:t>
            </a:r>
          </a:p>
          <a:p>
            <a:pPr>
              <a:buSzPct val="125000"/>
            </a:pPr>
            <a:r>
              <a:rPr lang="en-US" dirty="0"/>
              <a:t> Better situational awareness, better science, better safety</a:t>
            </a:r>
          </a:p>
        </p:txBody>
      </p:sp>
      <p:pic>
        <p:nvPicPr>
          <p:cNvPr id="47108" name="Picture 4"/>
          <p:cNvPicPr>
            <a:picLocks noChangeArrowheads="1"/>
          </p:cNvPicPr>
          <p:nvPr/>
        </p:nvPicPr>
        <p:blipFill>
          <a:blip r:embed="rId3"/>
          <a:srcRect/>
          <a:stretch>
            <a:fillRect/>
          </a:stretch>
        </p:blipFill>
        <p:spPr bwMode="auto">
          <a:xfrm>
            <a:off x="1" y="3384352"/>
            <a:ext cx="5402461" cy="3804047"/>
          </a:xfrm>
          <a:prstGeom prst="rect">
            <a:avLst/>
          </a:prstGeom>
          <a:noFill/>
          <a:ln w="12700" cap="flat">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339328" y="-634007"/>
            <a:ext cx="8465344" cy="1500188"/>
          </a:xfrm>
          <a:ln/>
        </p:spPr>
        <p:txBody>
          <a:bodyPr/>
          <a:lstStyle/>
          <a:p>
            <a:r>
              <a:rPr lang="en-US"/>
              <a:t>Maestro for MER</a:t>
            </a:r>
          </a:p>
        </p:txBody>
      </p:sp>
      <p:pic>
        <p:nvPicPr>
          <p:cNvPr id="45058" name="Picture 2"/>
          <p:cNvPicPr>
            <a:picLocks noChangeAspect="1" noChangeArrowheads="1"/>
          </p:cNvPicPr>
          <p:nvPr/>
        </p:nvPicPr>
        <p:blipFill>
          <a:blip r:embed="rId2"/>
          <a:srcRect/>
          <a:stretch>
            <a:fillRect/>
          </a:stretch>
        </p:blipFill>
        <p:spPr bwMode="auto">
          <a:xfrm>
            <a:off x="33488" y="1323826"/>
            <a:ext cx="9074795" cy="5482828"/>
          </a:xfrm>
          <a:prstGeom prst="rect">
            <a:avLst/>
          </a:prstGeom>
          <a:noFill/>
          <a:ln w="12700" cap="rnd">
            <a:noFill/>
            <a:round/>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2"/>
          <a:srcRect/>
          <a:stretch>
            <a:fillRect/>
          </a:stretch>
        </p:blipFill>
        <p:spPr bwMode="auto">
          <a:xfrm>
            <a:off x="3705820" y="4250531"/>
            <a:ext cx="1143000" cy="1143000"/>
          </a:xfrm>
          <a:prstGeom prst="rect">
            <a:avLst/>
          </a:prstGeom>
          <a:noFill/>
          <a:ln w="12700" cap="flat">
            <a:noFill/>
            <a:miter lim="800000"/>
            <a:headEnd/>
            <a:tailEnd/>
          </a:ln>
        </p:spPr>
      </p:pic>
      <p:sp>
        <p:nvSpPr>
          <p:cNvPr id="51202" name="Rectangle 2"/>
          <p:cNvSpPr>
            <a:spLocks noGrp="1" noChangeArrowheads="1"/>
          </p:cNvSpPr>
          <p:nvPr>
            <p:ph type="title"/>
          </p:nvPr>
        </p:nvSpPr>
        <p:spPr>
          <a:xfrm>
            <a:off x="250031" y="1035844"/>
            <a:ext cx="4509492" cy="2402086"/>
          </a:xfrm>
          <a:ln/>
        </p:spPr>
        <p:txBody>
          <a:bodyPr/>
          <a:lstStyle/>
          <a:p>
            <a:r>
              <a:rPr lang="en-US" sz="3500" dirty="0"/>
              <a:t>IMAGE PROCESSING ON CLOUD</a:t>
            </a:r>
          </a:p>
        </p:txBody>
      </p:sp>
      <p:sp>
        <p:nvSpPr>
          <p:cNvPr id="51203" name="Rectangle 3"/>
          <p:cNvSpPr>
            <a:spLocks noGrp="1" noChangeArrowheads="1"/>
          </p:cNvSpPr>
          <p:nvPr>
            <p:ph type="body" idx="1"/>
          </p:nvPr>
        </p:nvSpPr>
        <p:spPr>
          <a:xfrm>
            <a:off x="250031" y="3437930"/>
            <a:ext cx="4509492" cy="1714500"/>
          </a:xfrm>
          <a:ln/>
        </p:spPr>
        <p:txBody>
          <a:bodyPr/>
          <a:lstStyle/>
          <a:p>
            <a:r>
              <a:rPr lang="en-US"/>
              <a:t>~ Quarter Million Images</a:t>
            </a:r>
          </a:p>
          <a:p>
            <a:r>
              <a:rPr lang="en-US"/>
              <a:t>Quarter of a *day*</a:t>
            </a:r>
          </a:p>
          <a:p>
            <a:r>
              <a:rPr lang="en-US"/>
              <a:t>&lt;$200</a:t>
            </a:r>
          </a:p>
        </p:txBody>
      </p:sp>
      <p:pic>
        <p:nvPicPr>
          <p:cNvPr id="51204" name="Picture 4"/>
          <p:cNvPicPr>
            <a:picLocks noChangeAspect="1" noChangeArrowheads="1"/>
          </p:cNvPicPr>
          <p:nvPr/>
        </p:nvPicPr>
        <p:blipFill>
          <a:blip r:embed="rId3"/>
          <a:srcRect/>
          <a:stretch>
            <a:fillRect/>
          </a:stretch>
        </p:blipFill>
        <p:spPr bwMode="auto">
          <a:xfrm>
            <a:off x="455414" y="4482703"/>
            <a:ext cx="1143000" cy="1143000"/>
          </a:xfrm>
          <a:prstGeom prst="rect">
            <a:avLst/>
          </a:prstGeom>
          <a:noFill/>
          <a:ln w="12700" cap="flat">
            <a:noFill/>
            <a:miter lim="800000"/>
            <a:headEnd/>
            <a:tailEnd/>
          </a:ln>
        </p:spPr>
      </p:pic>
      <p:sp>
        <p:nvSpPr>
          <p:cNvPr id="51205" name="Rectangle 5"/>
          <p:cNvSpPr>
            <a:spLocks/>
          </p:cNvSpPr>
          <p:nvPr/>
        </p:nvSpPr>
        <p:spPr bwMode="auto">
          <a:xfrm>
            <a:off x="571782" y="6100317"/>
            <a:ext cx="1038633" cy="461665"/>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pPr algn="ctr"/>
            <a:r>
              <a:rPr lang="en-US" sz="3000" baseline="0" dirty="0">
                <a:solidFill>
                  <a:srgbClr val="414141"/>
                </a:solidFill>
                <a:latin typeface="Gill Sans Light" charset="0"/>
                <a:ea typeface="Gill Sans Light" charset="0"/>
                <a:cs typeface="Gill Sans Light" charset="0"/>
                <a:sym typeface="Gill Sans Light" charset="0"/>
              </a:rPr>
              <a:t>Weeks</a:t>
            </a:r>
          </a:p>
        </p:txBody>
      </p:sp>
      <p:sp>
        <p:nvSpPr>
          <p:cNvPr id="51206" name="Rectangle 6"/>
          <p:cNvSpPr>
            <a:spLocks/>
          </p:cNvSpPr>
          <p:nvPr/>
        </p:nvSpPr>
        <p:spPr bwMode="auto">
          <a:xfrm>
            <a:off x="2659519" y="6100317"/>
            <a:ext cx="739761" cy="461665"/>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pPr algn="ctr"/>
            <a:r>
              <a:rPr lang="en-US" sz="3000" baseline="0" dirty="0">
                <a:solidFill>
                  <a:srgbClr val="414141"/>
                </a:solidFill>
                <a:latin typeface="Gill Sans Light" charset="0"/>
                <a:ea typeface="Gill Sans Light" charset="0"/>
                <a:cs typeface="Gill Sans Light" charset="0"/>
                <a:sym typeface="Gill Sans Light" charset="0"/>
              </a:rPr>
              <a:t>Days</a:t>
            </a:r>
          </a:p>
        </p:txBody>
      </p:sp>
      <p:pic>
        <p:nvPicPr>
          <p:cNvPr id="51207" name="Picture 7"/>
          <p:cNvPicPr>
            <a:picLocks noChangeAspect="1" noChangeArrowheads="1"/>
          </p:cNvPicPr>
          <p:nvPr/>
        </p:nvPicPr>
        <p:blipFill>
          <a:blip r:embed="rId4"/>
          <a:srcRect/>
          <a:stretch>
            <a:fillRect/>
          </a:stretch>
        </p:blipFill>
        <p:spPr bwMode="auto">
          <a:xfrm>
            <a:off x="1982391" y="6188273"/>
            <a:ext cx="285750" cy="285750"/>
          </a:xfrm>
          <a:prstGeom prst="rect">
            <a:avLst/>
          </a:prstGeom>
          <a:noFill/>
          <a:ln w="12700" cap="flat">
            <a:noFill/>
            <a:miter lim="800000"/>
            <a:headEnd/>
            <a:tailEnd/>
          </a:ln>
        </p:spPr>
      </p:pic>
      <p:sp>
        <p:nvSpPr>
          <p:cNvPr id="51208" name="Rectangle 8"/>
          <p:cNvSpPr>
            <a:spLocks/>
          </p:cNvSpPr>
          <p:nvPr/>
        </p:nvSpPr>
        <p:spPr bwMode="auto">
          <a:xfrm>
            <a:off x="330398" y="160734"/>
            <a:ext cx="8643938" cy="884039"/>
          </a:xfrm>
          <a:prstGeom prst="rect">
            <a:avLst/>
          </a:prstGeom>
          <a:noFill/>
          <a:ln w="12700" cap="flat">
            <a:noFill/>
            <a:miter lim="800000"/>
            <a:headEnd type="none" w="med" len="med"/>
            <a:tailEnd type="none" w="med" len="med"/>
          </a:ln>
        </p:spPr>
        <p:txBody>
          <a:bodyPr lIns="0" tIns="0" rIns="0" bIns="0" anchor="b">
            <a:prstTxWarp prst="textNoShape">
              <a:avLst/>
            </a:prstTxWarp>
          </a:bodyPr>
          <a:lstStyle/>
          <a:p>
            <a:pPr algn="ctr"/>
            <a:r>
              <a:rPr lang="en-US" sz="5100" baseline="0" dirty="0">
                <a:solidFill>
                  <a:srgbClr val="414141"/>
                </a:solidFill>
                <a:latin typeface="Gill Sans Light" charset="0"/>
                <a:ea typeface="Gill Sans Light" charset="0"/>
                <a:cs typeface="Gill Sans Light" charset="0"/>
                <a:sym typeface="Gill Sans Light" charset="0"/>
              </a:rPr>
              <a:t>POLYPHONY</a:t>
            </a:r>
          </a:p>
        </p:txBody>
      </p:sp>
      <p:pic>
        <p:nvPicPr>
          <p:cNvPr id="51209" name="Picture 9"/>
          <p:cNvPicPr>
            <a:picLocks noChangeAspect="1" noChangeArrowheads="1"/>
          </p:cNvPicPr>
          <p:nvPr/>
        </p:nvPicPr>
        <p:blipFill>
          <a:blip r:embed="rId5"/>
          <a:srcRect/>
          <a:stretch>
            <a:fillRect/>
          </a:stretch>
        </p:blipFill>
        <p:spPr bwMode="auto">
          <a:xfrm>
            <a:off x="5025182" y="1098351"/>
            <a:ext cx="4073054" cy="5786438"/>
          </a:xfrm>
          <a:prstGeom prst="rect">
            <a:avLst/>
          </a:prstGeom>
          <a:noFill/>
          <a:ln w="12700" cap="flat">
            <a:noFill/>
            <a:miter lim="800000"/>
            <a:headEnd/>
            <a:tailEnd/>
          </a:ln>
        </p:spPr>
      </p:pic>
      <p:pic>
        <p:nvPicPr>
          <p:cNvPr id="51210" name="Picture 10"/>
          <p:cNvPicPr>
            <a:picLocks noChangeAspect="1" noChangeArrowheads="1"/>
          </p:cNvPicPr>
          <p:nvPr/>
        </p:nvPicPr>
        <p:blipFill>
          <a:blip r:embed="rId6"/>
          <a:srcRect l="2344" t="20879" r="2441" b="21733"/>
          <a:stretch>
            <a:fillRect/>
          </a:stretch>
        </p:blipFill>
        <p:spPr bwMode="auto">
          <a:xfrm>
            <a:off x="79251" y="70322"/>
            <a:ext cx="2223492" cy="1072678"/>
          </a:xfrm>
          <a:prstGeom prst="rect">
            <a:avLst/>
          </a:prstGeom>
          <a:noFill/>
          <a:ln w="12700" cap="flat">
            <a:noFill/>
            <a:miter lim="800000"/>
            <a:headEnd/>
            <a:tailEnd/>
          </a:ln>
          <a:effectLst>
            <a:outerShdw blurRad="190500" dist="165100" dir="2700000" algn="ctr" rotWithShape="0">
              <a:schemeClr val="bg2">
                <a:alpha val="81999"/>
              </a:schemeClr>
            </a:outerShdw>
          </a:effec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1208"/>
                                        </p:tgtEl>
                                        <p:attrNameLst>
                                          <p:attrName>style.visibility</p:attrName>
                                        </p:attrNameLst>
                                      </p:cBhvr>
                                      <p:to>
                                        <p:strVal val="visible"/>
                                      </p:to>
                                    </p:set>
                                    <p:anim calcmode="lin" valueType="num">
                                      <p:cBhvr additive="base">
                                        <p:cTn id="7" dur="500" fill="hold"/>
                                        <p:tgtEl>
                                          <p:spTgt spid="51208"/>
                                        </p:tgtEl>
                                        <p:attrNameLst>
                                          <p:attrName>ppt_x</p:attrName>
                                        </p:attrNameLst>
                                      </p:cBhvr>
                                      <p:tavLst>
                                        <p:tav tm="0">
                                          <p:val>
                                            <p:strVal val="0-#ppt_w/2"/>
                                          </p:val>
                                        </p:tav>
                                        <p:tav tm="100000">
                                          <p:val>
                                            <p:strVal val="#ppt_x"/>
                                          </p:val>
                                        </p:tav>
                                      </p:tavLst>
                                    </p:anim>
                                    <p:anim calcmode="lin" valueType="num">
                                      <p:cBhvr additive="base">
                                        <p:cTn id="8" dur="500" fill="hold"/>
                                        <p:tgtEl>
                                          <p:spTgt spid="512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8"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14351" y="3"/>
            <a:ext cx="8385175" cy="1185863"/>
          </a:xfrm>
        </p:spPr>
        <p:txBody>
          <a:bodyPr/>
          <a:lstStyle/>
          <a:p>
            <a:pPr eaLnBrk="1" hangingPunct="1"/>
            <a:r>
              <a:rPr lang="en-US" sz="2800" dirty="0">
                <a:solidFill>
                  <a:srgbClr val="FFFFFF"/>
                </a:solidFill>
                <a:latin typeface="Arial" charset="0"/>
                <a:ea typeface="Osaka" charset="0"/>
                <a:cs typeface="Osaka" charset="0"/>
              </a:rPr>
              <a:t>Upcoming Mars &amp; Solar System</a:t>
            </a:r>
            <a:br>
              <a:rPr lang="en-US" sz="2800" dirty="0">
                <a:solidFill>
                  <a:srgbClr val="FFFFFF"/>
                </a:solidFill>
                <a:latin typeface="Arial" charset="0"/>
                <a:ea typeface="Osaka" charset="0"/>
                <a:cs typeface="Osaka" charset="0"/>
              </a:rPr>
            </a:br>
            <a:r>
              <a:rPr lang="en-US" sz="2800" dirty="0">
                <a:solidFill>
                  <a:srgbClr val="FFFFFF"/>
                </a:solidFill>
                <a:latin typeface="Arial" charset="0"/>
                <a:ea typeface="Osaka" charset="0"/>
                <a:cs typeface="Osaka" charset="0"/>
              </a:rPr>
              <a:t>Exploration Events</a:t>
            </a:r>
          </a:p>
        </p:txBody>
      </p:sp>
      <p:pic>
        <p:nvPicPr>
          <p:cNvPr id="20483" name="Picture 6" descr="The image “http://directory.eoportal.org/images/SACD_At_Anchor5.jpeg”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313" y="1563688"/>
            <a:ext cx="2371725"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9"/>
          <p:cNvSpPr txBox="1">
            <a:spLocks noChangeArrowheads="1"/>
          </p:cNvSpPr>
          <p:nvPr/>
        </p:nvSpPr>
        <p:spPr bwMode="auto">
          <a:xfrm>
            <a:off x="4673600" y="5929316"/>
            <a:ext cx="2344738" cy="101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1425" tIns="45713" rIns="91425" bIns="45713">
            <a:spAutoFit/>
          </a:bodyP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algn="ctr">
              <a:spcBef>
                <a:spcPct val="50000"/>
              </a:spcBef>
            </a:pPr>
            <a:r>
              <a:rPr lang="en-US" baseline="0" dirty="0">
                <a:solidFill>
                  <a:srgbClr val="FFFFFF"/>
                </a:solidFill>
              </a:rPr>
              <a:t>Mars Science Laboratory                   November 2011</a:t>
            </a:r>
          </a:p>
        </p:txBody>
      </p:sp>
      <p:sp>
        <p:nvSpPr>
          <p:cNvPr id="20485" name="Text Box 10"/>
          <p:cNvSpPr txBox="1">
            <a:spLocks noChangeArrowheads="1"/>
          </p:cNvSpPr>
          <p:nvPr/>
        </p:nvSpPr>
        <p:spPr bwMode="auto">
          <a:xfrm>
            <a:off x="4648200" y="3405191"/>
            <a:ext cx="2286000" cy="86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1425" tIns="45713" rIns="91425" bIns="45713">
            <a:spAutoFit/>
          </a:bodyP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algn="ctr">
              <a:spcBef>
                <a:spcPct val="50000"/>
              </a:spcBef>
            </a:pPr>
            <a:r>
              <a:rPr lang="en-US" baseline="0" dirty="0">
                <a:solidFill>
                  <a:srgbClr val="FFFFFF"/>
                </a:solidFill>
              </a:rPr>
              <a:t>Aquarius </a:t>
            </a:r>
          </a:p>
          <a:p>
            <a:pPr algn="ctr">
              <a:spcBef>
                <a:spcPct val="50000"/>
              </a:spcBef>
            </a:pPr>
            <a:r>
              <a:rPr lang="en-US" baseline="0" dirty="0">
                <a:solidFill>
                  <a:srgbClr val="FFFFFF"/>
                </a:solidFill>
              </a:rPr>
              <a:t>April 2011</a:t>
            </a:r>
          </a:p>
        </p:txBody>
      </p:sp>
      <p:pic>
        <p:nvPicPr>
          <p:cNvPr id="20486" name="Picture 14" descr="Am artist's concept of NASA's Mars Science Laboratory, a future mobile rob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3" y="4508500"/>
            <a:ext cx="2524125"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17" descr="Jun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1575" y="1416051"/>
            <a:ext cx="137795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Text Box 18"/>
          <p:cNvSpPr txBox="1">
            <a:spLocks noChangeArrowheads="1"/>
          </p:cNvSpPr>
          <p:nvPr/>
        </p:nvSpPr>
        <p:spPr bwMode="auto">
          <a:xfrm>
            <a:off x="7558091" y="3409952"/>
            <a:ext cx="1463675" cy="101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1425" tIns="45713" rIns="91425" bIns="45713">
            <a:spAutoFit/>
          </a:bodyP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algn="ctr"/>
            <a:r>
              <a:rPr lang="en-US" baseline="0" dirty="0">
                <a:solidFill>
                  <a:srgbClr val="FFFFFF"/>
                </a:solidFill>
              </a:rPr>
              <a:t>Juno</a:t>
            </a:r>
          </a:p>
          <a:p>
            <a:pPr algn="ctr"/>
            <a:r>
              <a:rPr lang="en-US" baseline="0" dirty="0">
                <a:solidFill>
                  <a:srgbClr val="FFFFFF"/>
                </a:solidFill>
              </a:rPr>
              <a:t>August 2011</a:t>
            </a:r>
          </a:p>
        </p:txBody>
      </p:sp>
      <p:pic>
        <p:nvPicPr>
          <p:cNvPr id="20489" name="Picture 19" descr="NuSta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9316" y="4257676"/>
            <a:ext cx="18192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0" name="Text Box 20"/>
          <p:cNvSpPr txBox="1">
            <a:spLocks noChangeArrowheads="1"/>
          </p:cNvSpPr>
          <p:nvPr/>
        </p:nvSpPr>
        <p:spPr bwMode="auto">
          <a:xfrm>
            <a:off x="7558091" y="5934077"/>
            <a:ext cx="1463675" cy="101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1425" tIns="45713" rIns="91425" bIns="45713">
            <a:spAutoFit/>
          </a:bodyP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algn="ctr"/>
            <a:r>
              <a:rPr lang="en-US" baseline="0" dirty="0" err="1">
                <a:solidFill>
                  <a:srgbClr val="FFFFFF"/>
                </a:solidFill>
              </a:rPr>
              <a:t>NuSTAR</a:t>
            </a:r>
            <a:endParaRPr lang="en-US" baseline="0" dirty="0">
              <a:solidFill>
                <a:srgbClr val="FFFFFF"/>
              </a:solidFill>
            </a:endParaRPr>
          </a:p>
          <a:p>
            <a:pPr algn="ctr"/>
            <a:r>
              <a:rPr lang="en-US" baseline="0" dirty="0">
                <a:solidFill>
                  <a:srgbClr val="FFFFFF"/>
                </a:solidFill>
              </a:rPr>
              <a:t>January 2012</a:t>
            </a:r>
          </a:p>
        </p:txBody>
      </p:sp>
      <p:pic>
        <p:nvPicPr>
          <p:cNvPr id="20491" name="Picture 21" descr="art-grail-mission-lunar-gravity-field-b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4951" y="4537075"/>
            <a:ext cx="14478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2" name="Text Box 22"/>
          <p:cNvSpPr txBox="1">
            <a:spLocks noChangeArrowheads="1"/>
          </p:cNvSpPr>
          <p:nvPr/>
        </p:nvSpPr>
        <p:spPr bwMode="auto">
          <a:xfrm>
            <a:off x="2698750" y="5934078"/>
            <a:ext cx="1524000" cy="101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1425" tIns="45713" rIns="91425" bIns="45713">
            <a:spAutoFit/>
          </a:bodyP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algn="ctr"/>
            <a:r>
              <a:rPr lang="en-US" baseline="0" dirty="0">
                <a:solidFill>
                  <a:srgbClr val="FFFFFF"/>
                </a:solidFill>
              </a:rPr>
              <a:t>GRAIL</a:t>
            </a:r>
          </a:p>
          <a:p>
            <a:pPr algn="ctr"/>
            <a:r>
              <a:rPr lang="en-US" baseline="0" dirty="0">
                <a:solidFill>
                  <a:srgbClr val="FFFFFF"/>
                </a:solidFill>
              </a:rPr>
              <a:t>September 2011</a:t>
            </a:r>
          </a:p>
        </p:txBody>
      </p:sp>
      <p:pic>
        <p:nvPicPr>
          <p:cNvPr id="20493" name="Picture 15" descr="15 EPOXI 1013c with #510A53.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7063" y="1827213"/>
            <a:ext cx="145573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4" name="Text Box 9"/>
          <p:cNvSpPr txBox="1">
            <a:spLocks noChangeArrowheads="1"/>
          </p:cNvSpPr>
          <p:nvPr/>
        </p:nvSpPr>
        <p:spPr bwMode="auto">
          <a:xfrm>
            <a:off x="514350" y="3195638"/>
            <a:ext cx="1524000" cy="1631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1425" tIns="45713" rIns="91425" bIns="45713">
            <a:spAutoFit/>
          </a:bodyP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algn="ctr"/>
            <a:r>
              <a:rPr lang="en-US" baseline="0" dirty="0">
                <a:solidFill>
                  <a:srgbClr val="FFFFFF"/>
                </a:solidFill>
              </a:rPr>
              <a:t>EPOXI </a:t>
            </a:r>
          </a:p>
          <a:p>
            <a:pPr algn="ctr"/>
            <a:r>
              <a:rPr lang="en-US" baseline="0" dirty="0">
                <a:solidFill>
                  <a:srgbClr val="FFFFFF"/>
                </a:solidFill>
              </a:rPr>
              <a:t>Comet Flyby </a:t>
            </a:r>
          </a:p>
          <a:p>
            <a:pPr algn="ctr"/>
            <a:r>
              <a:rPr lang="en-US" baseline="0" dirty="0">
                <a:solidFill>
                  <a:srgbClr val="FFFFFF"/>
                </a:solidFill>
              </a:rPr>
              <a:t>November 2010</a:t>
            </a:r>
          </a:p>
        </p:txBody>
      </p:sp>
      <p:pic>
        <p:nvPicPr>
          <p:cNvPr id="20495" name="Picture 17" descr="comet pass2.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706690" y="1473203"/>
            <a:ext cx="128587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6" name="Text Box 9"/>
          <p:cNvSpPr txBox="1">
            <a:spLocks noChangeArrowheads="1"/>
          </p:cNvSpPr>
          <p:nvPr/>
        </p:nvSpPr>
        <p:spPr bwMode="auto">
          <a:xfrm>
            <a:off x="2640013" y="3195638"/>
            <a:ext cx="1524000" cy="193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1425" tIns="45713" rIns="91425" bIns="45713">
            <a:spAutoFit/>
          </a:bodyP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algn="ctr"/>
            <a:r>
              <a:rPr lang="en-US" baseline="0" dirty="0">
                <a:solidFill>
                  <a:srgbClr val="FFFFFF"/>
                </a:solidFill>
              </a:rPr>
              <a:t>Stardust- </a:t>
            </a:r>
            <a:r>
              <a:rPr lang="en-US" baseline="0" dirty="0" err="1">
                <a:solidFill>
                  <a:srgbClr val="FFFFFF"/>
                </a:solidFill>
              </a:rPr>
              <a:t>NExT</a:t>
            </a:r>
            <a:endParaRPr lang="en-US" baseline="0" dirty="0">
              <a:solidFill>
                <a:srgbClr val="FFFFFF"/>
              </a:solidFill>
            </a:endParaRPr>
          </a:p>
          <a:p>
            <a:pPr algn="ctr"/>
            <a:r>
              <a:rPr lang="en-US" baseline="0" dirty="0">
                <a:solidFill>
                  <a:srgbClr val="FFFFFF"/>
                </a:solidFill>
              </a:rPr>
              <a:t>Comet Flyby </a:t>
            </a:r>
          </a:p>
          <a:p>
            <a:pPr algn="ctr"/>
            <a:r>
              <a:rPr lang="en-US" baseline="0" dirty="0">
                <a:solidFill>
                  <a:srgbClr val="FFFFFF"/>
                </a:solidFill>
              </a:rPr>
              <a:t>February 2011</a:t>
            </a:r>
          </a:p>
        </p:txBody>
      </p:sp>
      <p:pic>
        <p:nvPicPr>
          <p:cNvPr id="20497" name="Picture 2" descr="http://www.nasa.gov/images/content/175912main_dawn-concept-516.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1775" y="4168775"/>
            <a:ext cx="2155825"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8" name="Text Box 9"/>
          <p:cNvSpPr txBox="1">
            <a:spLocks noChangeArrowheads="1"/>
          </p:cNvSpPr>
          <p:nvPr/>
        </p:nvSpPr>
        <p:spPr bwMode="auto">
          <a:xfrm>
            <a:off x="255589" y="5583239"/>
            <a:ext cx="2209800" cy="1631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1425" tIns="45713" rIns="91425" bIns="45713">
            <a:spAutoFit/>
          </a:bodyP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algn="ctr">
              <a:spcBef>
                <a:spcPct val="50000"/>
              </a:spcBef>
            </a:pPr>
            <a:r>
              <a:rPr lang="en-US" baseline="0" dirty="0">
                <a:solidFill>
                  <a:srgbClr val="FFFFFF"/>
                </a:solidFill>
              </a:rPr>
              <a:t>Dawn </a:t>
            </a:r>
            <a:r>
              <a:rPr lang="en-US" baseline="0" dirty="0" err="1">
                <a:solidFill>
                  <a:srgbClr val="FFFFFF"/>
                </a:solidFill>
              </a:rPr>
              <a:t>Vesta</a:t>
            </a:r>
            <a:r>
              <a:rPr lang="en-US" baseline="0" dirty="0">
                <a:solidFill>
                  <a:srgbClr val="FFFFFF"/>
                </a:solidFill>
              </a:rPr>
              <a:t> Arrival </a:t>
            </a:r>
          </a:p>
          <a:p>
            <a:pPr algn="ctr"/>
            <a:r>
              <a:rPr lang="en-US" baseline="0" dirty="0">
                <a:solidFill>
                  <a:srgbClr val="FFFFFF"/>
                </a:solidFill>
              </a:rPr>
              <a:t>August 2011</a:t>
            </a:r>
          </a:p>
          <a:p>
            <a:pPr algn="ctr"/>
            <a:r>
              <a:rPr lang="en-US" baseline="0" dirty="0">
                <a:solidFill>
                  <a:srgbClr val="FFFFFF"/>
                </a:solidFill>
              </a:rPr>
              <a:t>(Ceres, February 2015)</a:t>
            </a:r>
          </a:p>
        </p:txBody>
      </p:sp>
      <p:sp>
        <p:nvSpPr>
          <p:cNvPr id="19" name="Rectangle 18"/>
          <p:cNvSpPr/>
          <p:nvPr/>
        </p:nvSpPr>
        <p:spPr>
          <a:xfrm>
            <a:off x="4042390" y="3280245"/>
            <a:ext cx="1059220" cy="297517"/>
          </a:xfrm>
          <a:prstGeom prst="rect">
            <a:avLst/>
          </a:prstGeom>
        </p:spPr>
        <p:txBody>
          <a:bodyPr wrap="none" lIns="91425" tIns="45713" rIns="91425" bIns="45713">
            <a:spAutoFit/>
          </a:bodyPr>
          <a:lstStyle/>
          <a:p>
            <a:r>
              <a:rPr lang="en-US" dirty="0" smtClean="0"/>
              <a:t>Supafrk105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a:xfrm>
            <a:off x="1562366" y="0"/>
            <a:ext cx="6749079" cy="959556"/>
          </a:xfrm>
          <a:ln/>
        </p:spPr>
        <p:txBody>
          <a:bodyPr/>
          <a:lstStyle/>
          <a:p>
            <a:r>
              <a:rPr lang="en-US" dirty="0"/>
              <a:t>Physical Control</a:t>
            </a:r>
          </a:p>
        </p:txBody>
      </p:sp>
      <p:pic>
        <p:nvPicPr>
          <p:cNvPr id="56322" name="Picture 2"/>
          <p:cNvPicPr>
            <a:picLocks noChangeArrowheads="1"/>
          </p:cNvPicPr>
          <p:nvPr/>
        </p:nvPicPr>
        <p:blipFill>
          <a:blip r:embed="rId2"/>
          <a:srcRect/>
          <a:stretch>
            <a:fillRect/>
          </a:stretch>
        </p:blipFill>
        <p:spPr bwMode="auto">
          <a:xfrm>
            <a:off x="1958951" y="2210098"/>
            <a:ext cx="5223867" cy="4170164"/>
          </a:xfrm>
          <a:prstGeom prst="rect">
            <a:avLst/>
          </a:prstGeom>
          <a:noFill/>
          <a:ln w="12700" cap="flat">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a:xfrm>
            <a:off x="0" y="-294680"/>
            <a:ext cx="8643938" cy="1155458"/>
          </a:xfrm>
          <a:ln/>
        </p:spPr>
        <p:txBody>
          <a:bodyPr/>
          <a:lstStyle/>
          <a:p>
            <a:r>
              <a:rPr lang="en-US" sz="4800" dirty="0"/>
              <a:t>Who Do We Already Trust?</a:t>
            </a:r>
          </a:p>
        </p:txBody>
      </p:sp>
      <p:pic>
        <p:nvPicPr>
          <p:cNvPr id="57346" name="Picture 2"/>
          <p:cNvPicPr>
            <a:picLocks noChangeArrowheads="1"/>
          </p:cNvPicPr>
          <p:nvPr/>
        </p:nvPicPr>
        <p:blipFill>
          <a:blip r:embed="rId2"/>
          <a:srcRect/>
          <a:stretch>
            <a:fillRect/>
          </a:stretch>
        </p:blipFill>
        <p:spPr bwMode="auto">
          <a:xfrm>
            <a:off x="2445619" y="771303"/>
            <a:ext cx="4938117" cy="6268641"/>
          </a:xfrm>
          <a:prstGeom prst="rect">
            <a:avLst/>
          </a:prstGeom>
          <a:noFill/>
          <a:ln w="12700" cap="flat">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xfrm>
            <a:off x="366118" y="5161359"/>
            <a:ext cx="8643938" cy="884039"/>
          </a:xfrm>
          <a:ln/>
        </p:spPr>
        <p:txBody>
          <a:bodyPr/>
          <a:lstStyle/>
          <a:p>
            <a:r>
              <a:rPr lang="en-US"/>
              <a:t>Can Clouds Be Safer?</a:t>
            </a:r>
          </a:p>
        </p:txBody>
      </p:sp>
      <p:pic>
        <p:nvPicPr>
          <p:cNvPr id="58370" name="Picture 2"/>
          <p:cNvPicPr>
            <a:picLocks noChangeArrowheads="1"/>
          </p:cNvPicPr>
          <p:nvPr/>
        </p:nvPicPr>
        <p:blipFill>
          <a:blip r:embed="rId2">
            <a:clrChange>
              <a:clrFrom>
                <a:srgbClr val="F6F1EE"/>
              </a:clrFrom>
              <a:clrTo>
                <a:srgbClr val="F6F1EE">
                  <a:alpha val="0"/>
                </a:srgbClr>
              </a:clrTo>
            </a:clrChange>
          </a:blip>
          <a:srcRect/>
          <a:stretch>
            <a:fillRect/>
          </a:stretch>
        </p:blipFill>
        <p:spPr bwMode="auto">
          <a:xfrm>
            <a:off x="1627436" y="507876"/>
            <a:ext cx="5884664" cy="4286250"/>
          </a:xfrm>
          <a:prstGeom prst="rect">
            <a:avLst/>
          </a:prstGeom>
          <a:noFill/>
          <a:ln w="12700" cap="flat">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Grp="1" noChangeArrowheads="1"/>
          </p:cNvSpPr>
          <p:nvPr>
            <p:ph type="title"/>
          </p:nvPr>
        </p:nvSpPr>
        <p:spPr>
          <a:xfrm>
            <a:off x="250032" y="-741163"/>
            <a:ext cx="8643938" cy="1464469"/>
          </a:xfrm>
          <a:ln/>
        </p:spPr>
        <p:txBody>
          <a:bodyPr/>
          <a:lstStyle/>
          <a:p>
            <a:r>
              <a:rPr lang="en-US" sz="4400" dirty="0"/>
              <a:t>Security through Uniformity</a:t>
            </a:r>
          </a:p>
        </p:txBody>
      </p:sp>
      <p:grpSp>
        <p:nvGrpSpPr>
          <p:cNvPr id="2" name="Group 2"/>
          <p:cNvGrpSpPr>
            <a:grpSpLocks/>
          </p:cNvGrpSpPr>
          <p:nvPr/>
        </p:nvGrpSpPr>
        <p:grpSpPr bwMode="auto">
          <a:xfrm>
            <a:off x="570384" y="1651992"/>
            <a:ext cx="4287366" cy="2000250"/>
            <a:chOff x="0" y="0"/>
            <a:chExt cx="3840" cy="1792"/>
          </a:xfrm>
        </p:grpSpPr>
        <p:pic>
          <p:nvPicPr>
            <p:cNvPr id="59395" name="Picture 3"/>
            <p:cNvPicPr>
              <a:picLocks noChangeArrowheads="1"/>
            </p:cNvPicPr>
            <p:nvPr/>
          </p:nvPicPr>
          <p:blipFill>
            <a:blip r:embed="rId2"/>
            <a:srcRect/>
            <a:stretch>
              <a:fillRect/>
            </a:stretch>
          </p:blipFill>
          <p:spPr bwMode="auto">
            <a:xfrm>
              <a:off x="0" y="0"/>
              <a:ext cx="3840" cy="1792"/>
            </a:xfrm>
            <a:prstGeom prst="rect">
              <a:avLst/>
            </a:prstGeom>
            <a:noFill/>
            <a:ln w="12700" cap="flat">
              <a:noFill/>
              <a:miter lim="800000"/>
              <a:headEnd/>
              <a:tailEnd/>
            </a:ln>
          </p:spPr>
        </p:pic>
        <p:sp>
          <p:nvSpPr>
            <p:cNvPr id="59396" name="Rectangle 4"/>
            <p:cNvSpPr>
              <a:spLocks/>
            </p:cNvSpPr>
            <p:nvPr/>
          </p:nvSpPr>
          <p:spPr bwMode="auto">
            <a:xfrm>
              <a:off x="3486" y="1385"/>
              <a:ext cx="188" cy="226"/>
            </a:xfrm>
            <a:prstGeom prst="rect">
              <a:avLst/>
            </a:prstGeom>
            <a:solidFill>
              <a:srgbClr val="2C51FF"/>
            </a:solidFill>
            <a:ln w="12700" cap="flat">
              <a:noFill/>
              <a:miter lim="800000"/>
              <a:headEnd type="none" w="med" len="med"/>
              <a:tailEnd type="none" w="med" len="med"/>
            </a:ln>
          </p:spPr>
          <p:txBody>
            <a:bodyPr lIns="0" tIns="0" rIns="0" bIns="0">
              <a:prstTxWarp prst="textNoShape">
                <a:avLst/>
              </a:prstTxWarp>
            </a:bodyPr>
            <a:lstStyle/>
            <a:p>
              <a:endParaRPr lang="en-US"/>
            </a:p>
          </p:txBody>
        </p:sp>
      </p:grpSp>
      <p:pic>
        <p:nvPicPr>
          <p:cNvPr id="59397" name="Picture 5"/>
          <p:cNvPicPr>
            <a:picLocks noChangeArrowheads="1"/>
          </p:cNvPicPr>
          <p:nvPr/>
        </p:nvPicPr>
        <p:blipFill>
          <a:blip r:embed="rId3"/>
          <a:srcRect/>
          <a:stretch>
            <a:fillRect/>
          </a:stretch>
        </p:blipFill>
        <p:spPr bwMode="auto">
          <a:xfrm>
            <a:off x="3930180" y="3768328"/>
            <a:ext cx="4884539" cy="2964656"/>
          </a:xfrm>
          <a:prstGeom prst="rect">
            <a:avLst/>
          </a:prstGeom>
          <a:noFill/>
          <a:ln w="12700" cap="flat">
            <a:noFill/>
            <a:miter lim="800000"/>
            <a:headEnd/>
            <a:tailEnd/>
          </a:ln>
        </p:spPr>
      </p:pic>
      <p:pic>
        <p:nvPicPr>
          <p:cNvPr id="59398" name="Picture 6"/>
          <p:cNvPicPr>
            <a:picLocks noChangeAspect="1" noChangeArrowheads="1"/>
          </p:cNvPicPr>
          <p:nvPr/>
        </p:nvPicPr>
        <p:blipFill>
          <a:blip r:embed="rId4"/>
          <a:srcRect/>
          <a:stretch>
            <a:fillRect/>
          </a:stretch>
        </p:blipFill>
        <p:spPr bwMode="auto">
          <a:xfrm>
            <a:off x="0" y="3455790"/>
            <a:ext cx="3955852" cy="3955852"/>
          </a:xfrm>
          <a:prstGeom prst="rect">
            <a:avLst/>
          </a:prstGeom>
          <a:noFill/>
          <a:ln w="12700" cap="flat">
            <a:noFill/>
            <a:miter lim="800000"/>
            <a:headEnd/>
            <a:tailEnd/>
          </a:ln>
        </p:spPr>
      </p:pic>
      <p:pic>
        <p:nvPicPr>
          <p:cNvPr id="59399" name="Picture 7"/>
          <p:cNvPicPr>
            <a:picLocks noChangeAspect="1" noChangeArrowheads="1"/>
          </p:cNvPicPr>
          <p:nvPr/>
        </p:nvPicPr>
        <p:blipFill>
          <a:blip r:embed="rId5">
            <a:clrChange>
              <a:clrFrom>
                <a:srgbClr val="E7E6E6"/>
              </a:clrFrom>
              <a:clrTo>
                <a:srgbClr val="E7E6E6">
                  <a:alpha val="0"/>
                </a:srgbClr>
              </a:clrTo>
            </a:clrChange>
          </a:blip>
          <a:srcRect/>
          <a:stretch>
            <a:fillRect/>
          </a:stretch>
        </p:blipFill>
        <p:spPr bwMode="auto">
          <a:xfrm>
            <a:off x="5363395" y="1453306"/>
            <a:ext cx="3278311" cy="1580555"/>
          </a:xfrm>
          <a:prstGeom prst="rect">
            <a:avLst/>
          </a:prstGeom>
          <a:noFill/>
          <a:ln w="12700" cap="rnd">
            <a:noFill/>
            <a:round/>
            <a:headEnd/>
            <a:tailEnd/>
          </a:ln>
        </p:spPr>
      </p:pic>
    </p:spTree>
  </p:cSld>
  <p:clrMapOvr>
    <a:masterClrMapping/>
  </p:clrMapOvr>
  <p:transition xmlns:p14="http://schemas.microsoft.com/office/powerpoint/2010/mai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3363" y="2765426"/>
            <a:ext cx="491490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3794" name="Rectangle 1"/>
          <p:cNvSpPr txBox="1">
            <a:spLocks noChangeArrowheads="1"/>
          </p:cNvSpPr>
          <p:nvPr/>
        </p:nvSpPr>
        <p:spPr bwMode="auto">
          <a:xfrm>
            <a:off x="69850" y="720725"/>
            <a:ext cx="88900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0793" tIns="50793" rIns="50793" bIns="50793"/>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eaLnBrk="1" hangingPunct="1">
              <a:buFont typeface="Wingdings" charset="0"/>
              <a:buNone/>
            </a:pPr>
            <a:r>
              <a:rPr lang="en-US" sz="2400" b="1" baseline="0" dirty="0">
                <a:ea typeface="Osaka" charset="0"/>
                <a:cs typeface="Osaka" charset="0"/>
                <a:sym typeface="Gill Sans Light" charset="0"/>
              </a:rPr>
              <a:t>A few examples of prototyped benefits so far:</a:t>
            </a:r>
          </a:p>
          <a:p>
            <a:pPr eaLnBrk="1" hangingPunct="1">
              <a:buFont typeface="Arial" charset="0"/>
              <a:buChar char="•"/>
            </a:pPr>
            <a:r>
              <a:rPr lang="en-US" sz="2400" baseline="0" dirty="0">
                <a:ea typeface="Osaka" charset="0"/>
                <a:cs typeface="Osaka" charset="0"/>
                <a:sym typeface="Gill Sans Light" charset="0"/>
              </a:rPr>
              <a:t> </a:t>
            </a:r>
            <a:r>
              <a:rPr lang="en-US" sz="2400" baseline="0" dirty="0">
                <a:solidFill>
                  <a:srgbClr val="0000FF"/>
                </a:solidFill>
                <a:ea typeface="Osaka" charset="0"/>
                <a:cs typeface="Osaka" charset="0"/>
                <a:sym typeface="Gill Sans Light" charset="0"/>
              </a:rPr>
              <a:t>From weeks to hours to process Saturn images</a:t>
            </a:r>
          </a:p>
          <a:p>
            <a:pPr eaLnBrk="1" hangingPunct="1">
              <a:buFont typeface="Arial" charset="0"/>
              <a:buChar char="•"/>
            </a:pPr>
            <a:r>
              <a:rPr lang="en-US" sz="2400" baseline="0" dirty="0">
                <a:solidFill>
                  <a:srgbClr val="0000FF"/>
                </a:solidFill>
                <a:ea typeface="Osaka" charset="0"/>
                <a:cs typeface="Osaka" charset="0"/>
                <a:sym typeface="Gill Sans Light" charset="0"/>
              </a:rPr>
              <a:t> 15% more time for scientists world wide on Mars rovers </a:t>
            </a:r>
          </a:p>
          <a:p>
            <a:pPr eaLnBrk="1" hangingPunct="1">
              <a:buFont typeface="Arial" charset="0"/>
              <a:buChar char="•"/>
            </a:pPr>
            <a:r>
              <a:rPr lang="en-US" sz="2400" baseline="0" dirty="0">
                <a:solidFill>
                  <a:srgbClr val="0000FF"/>
                </a:solidFill>
                <a:ea typeface="Osaka" charset="0"/>
                <a:cs typeface="Osaka" charset="0"/>
                <a:sym typeface="Gill Sans Light" charset="0"/>
              </a:rPr>
              <a:t> From days to hours to model computations (e.g. DSN)</a:t>
            </a:r>
          </a:p>
          <a:p>
            <a:pPr eaLnBrk="1" hangingPunct="1">
              <a:buFont typeface="Arial" charset="0"/>
              <a:buChar char="•"/>
            </a:pPr>
            <a:r>
              <a:rPr lang="en-US" sz="2400" baseline="0" dirty="0">
                <a:solidFill>
                  <a:srgbClr val="0000FF"/>
                </a:solidFill>
                <a:ea typeface="Osaka" charset="0"/>
                <a:cs typeface="Osaka" charset="0"/>
                <a:sym typeface="Gill Sans Light" charset="0"/>
              </a:rPr>
              <a:t> Can reduce ops costs</a:t>
            </a:r>
          </a:p>
          <a:p>
            <a:pPr eaLnBrk="1" hangingPunct="1">
              <a:buFont typeface="Arial" charset="0"/>
              <a:buChar char="•"/>
            </a:pPr>
            <a:r>
              <a:rPr lang="en-US" sz="2400" baseline="0" dirty="0">
                <a:solidFill>
                  <a:srgbClr val="0000FF"/>
                </a:solidFill>
                <a:ea typeface="Osaka" charset="0"/>
                <a:cs typeface="Osaka" charset="0"/>
                <a:sym typeface="Gill Sans Light" charset="0"/>
              </a:rPr>
              <a:t> Can reduce risk</a:t>
            </a:r>
          </a:p>
          <a:p>
            <a:pPr eaLnBrk="1" hangingPunct="1">
              <a:buFont typeface="Arial" charset="0"/>
              <a:buChar char="•"/>
            </a:pPr>
            <a:r>
              <a:rPr lang="en-US" sz="2400" baseline="0" dirty="0">
                <a:solidFill>
                  <a:srgbClr val="0000FF"/>
                </a:solidFill>
                <a:ea typeface="Osaka" charset="0"/>
                <a:cs typeface="Osaka" charset="0"/>
                <a:sym typeface="Gill Sans Light" charset="0"/>
              </a:rPr>
              <a:t> Can speed experiments</a:t>
            </a:r>
          </a:p>
          <a:p>
            <a:pPr eaLnBrk="1" hangingPunct="1">
              <a:buFont typeface="Arial" charset="0"/>
              <a:buChar char="•"/>
            </a:pPr>
            <a:r>
              <a:rPr lang="en-US" sz="2400" baseline="0" dirty="0">
                <a:solidFill>
                  <a:srgbClr val="0000FF"/>
                </a:solidFill>
                <a:ea typeface="Osaka" charset="0"/>
                <a:cs typeface="Osaka" charset="0"/>
                <a:sym typeface="Gill Sans Light" charset="0"/>
              </a:rPr>
              <a:t> Augments JPL resources</a:t>
            </a:r>
          </a:p>
          <a:p>
            <a:pPr eaLnBrk="1" hangingPunct="1">
              <a:buFont typeface="Arial" charset="0"/>
              <a:buChar char="•"/>
            </a:pPr>
            <a:r>
              <a:rPr lang="en-US" sz="2400" b="1" baseline="0" dirty="0">
                <a:solidFill>
                  <a:srgbClr val="008000"/>
                </a:solidFill>
                <a:ea typeface="Osaka" charset="0"/>
                <a:cs typeface="Osaka" charset="0"/>
                <a:sym typeface="Gill Sans Light" charset="0"/>
              </a:rPr>
              <a:t> Partnering pays off!</a:t>
            </a:r>
          </a:p>
        </p:txBody>
      </p:sp>
      <p:sp>
        <p:nvSpPr>
          <p:cNvPr id="33795" name="Rectangle 3"/>
          <p:cNvSpPr txBox="1">
            <a:spLocks noChangeArrowheads="1"/>
          </p:cNvSpPr>
          <p:nvPr/>
        </p:nvSpPr>
        <p:spPr bwMode="auto">
          <a:xfrm>
            <a:off x="1135064" y="-69847"/>
            <a:ext cx="80089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ct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a:lnSpc>
                <a:spcPct val="80000"/>
              </a:lnSpc>
            </a:pPr>
            <a:r>
              <a:rPr lang="en-US" sz="2600" i="1" baseline="0" dirty="0">
                <a:solidFill>
                  <a:srgbClr val="FFFFFF"/>
                </a:solidFill>
                <a:cs typeface="Arial" charset="0"/>
              </a:rPr>
              <a:t>JPL Cloud  Uses: Observed Mission Benefits </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662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Slide Number Placeholder 5"/>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algn="r"/>
            <a:endParaRPr lang="en-US" sz="1000" baseline="0" dirty="0">
              <a:solidFill>
                <a:srgbClr val="000000"/>
              </a:solidFill>
              <a:ea typeface="Osaka" charset="0"/>
              <a:cs typeface="Osaka" charset="0"/>
            </a:endParaRPr>
          </a:p>
          <a:p>
            <a:pPr algn="r"/>
            <a:r>
              <a:rPr lang="en-US" sz="1000" baseline="0" dirty="0">
                <a:solidFill>
                  <a:srgbClr val="000000"/>
                </a:solidFill>
                <a:ea typeface="Osaka" charset="0"/>
                <a:cs typeface="Osaka" charset="0"/>
              </a:rPr>
              <a:t>                                            </a:t>
            </a:r>
          </a:p>
          <a:p>
            <a:pPr algn="r"/>
            <a:r>
              <a:rPr lang="en-US" sz="1000" baseline="0" dirty="0">
                <a:solidFill>
                  <a:srgbClr val="000000"/>
                </a:solidFill>
                <a:ea typeface="Osaka" charset="0"/>
                <a:cs typeface="Osaka" charset="0"/>
              </a:rPr>
              <a:t>                                            </a:t>
            </a:r>
            <a:fld id="{AE8FFB34-6C8A-4348-9DA0-863ED9B65A1A}" type="slidenum">
              <a:rPr lang="en-US" sz="1000" baseline="0">
                <a:solidFill>
                  <a:srgbClr val="000000"/>
                </a:solidFill>
                <a:ea typeface="Osaka" charset="0"/>
                <a:cs typeface="Osaka" charset="0"/>
              </a:rPr>
              <a:pPr algn="r"/>
              <a:t>35</a:t>
            </a:fld>
            <a:endParaRPr lang="en-US" baseline="0" dirty="0">
              <a:solidFill>
                <a:srgbClr val="000000"/>
              </a:solidFill>
              <a:ea typeface="Osaka" charset="0"/>
              <a:cs typeface="Osaka" charset="0"/>
            </a:endParaRPr>
          </a:p>
        </p:txBody>
      </p:sp>
      <p:sp>
        <p:nvSpPr>
          <p:cNvPr id="34819" name="TextBox 10"/>
          <p:cNvSpPr txBox="1">
            <a:spLocks noChangeArrowheads="1"/>
          </p:cNvSpPr>
          <p:nvPr/>
        </p:nvSpPr>
        <p:spPr bwMode="auto">
          <a:xfrm>
            <a:off x="1" y="6396040"/>
            <a:ext cx="9046036" cy="492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r>
              <a:rPr lang="en-US" sz="2600" b="1" baseline="0" dirty="0" err="1">
                <a:solidFill>
                  <a:srgbClr val="FFFFFF"/>
                </a:solidFill>
                <a:sym typeface="Wingdings" charset="0"/>
              </a:rPr>
              <a:t></a:t>
            </a:r>
            <a:r>
              <a:rPr lang="en-US" sz="2600" b="1" baseline="0" dirty="0">
                <a:solidFill>
                  <a:srgbClr val="FFFFFF"/>
                </a:solidFill>
                <a:sym typeface="Wingdings" charset="0"/>
              </a:rPr>
              <a:t> Cloud is THE enabler… if w</a:t>
            </a:r>
            <a:r>
              <a:rPr lang="en-US" sz="2600" b="1" baseline="0" dirty="0">
                <a:solidFill>
                  <a:srgbClr val="FFFFFF"/>
                </a:solidFill>
              </a:rPr>
              <a:t>e continue to Keep it Real</a:t>
            </a:r>
          </a:p>
        </p:txBody>
      </p:sp>
      <p:sp>
        <p:nvSpPr>
          <p:cNvPr id="34820" name="Rectangle 3"/>
          <p:cNvSpPr txBox="1">
            <a:spLocks noChangeArrowheads="1"/>
          </p:cNvSpPr>
          <p:nvPr/>
        </p:nvSpPr>
        <p:spPr bwMode="auto">
          <a:xfrm>
            <a:off x="1135064" y="-69847"/>
            <a:ext cx="80089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ct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a:lnSpc>
                <a:spcPct val="80000"/>
              </a:lnSpc>
            </a:pPr>
            <a:r>
              <a:rPr lang="en-US" sz="2600" i="1" baseline="0" dirty="0">
                <a:solidFill>
                  <a:srgbClr val="FFFFFF"/>
                </a:solidFill>
                <a:cs typeface="Arial" charset="0"/>
              </a:rPr>
              <a:t>JPL Cloud Strategy: What</a:t>
            </a:r>
            <a:r>
              <a:rPr lang="ja-JP" altLang="en-US" sz="2600" i="1" baseline="0" dirty="0">
                <a:solidFill>
                  <a:srgbClr val="FFFFFF"/>
                </a:solidFill>
                <a:cs typeface="Arial" charset="0"/>
              </a:rPr>
              <a:t>’</a:t>
            </a:r>
            <a:r>
              <a:rPr lang="en-US" altLang="ja-JP" sz="2600" i="1" baseline="0" dirty="0" err="1">
                <a:solidFill>
                  <a:srgbClr val="FFFFFF"/>
                </a:solidFill>
                <a:cs typeface="Arial" charset="0"/>
              </a:rPr>
              <a:t>s</a:t>
            </a:r>
            <a:r>
              <a:rPr lang="en-US" altLang="ja-JP" sz="2600" i="1" baseline="0" dirty="0">
                <a:solidFill>
                  <a:srgbClr val="FFFFFF"/>
                </a:solidFill>
                <a:cs typeface="Arial" charset="0"/>
              </a:rPr>
              <a:t> next</a:t>
            </a:r>
            <a:endParaRPr lang="en-US" sz="2600" i="1" baseline="0" dirty="0">
              <a:solidFill>
                <a:srgbClr val="FFFFFF"/>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Content Placeholder 2"/>
          <p:cNvSpPr>
            <a:spLocks noGrp="1"/>
          </p:cNvSpPr>
          <p:nvPr>
            <p:ph idx="1"/>
          </p:nvPr>
        </p:nvSpPr>
        <p:spPr>
          <a:xfrm>
            <a:off x="127000" y="795341"/>
            <a:ext cx="9017000" cy="4905375"/>
          </a:xfrm>
        </p:spPr>
        <p:txBody>
          <a:bodyPr/>
          <a:lstStyle/>
          <a:p>
            <a:r>
              <a:rPr lang="en-US" sz="2400" dirty="0">
                <a:latin typeface="Arial" charset="0"/>
                <a:ea typeface="Osaka" charset="0"/>
                <a:cs typeface="Osaka" charset="0"/>
                <a:sym typeface="Gill Sans Light" charset="0"/>
              </a:rPr>
              <a:t>We transition from understanding the Cloud to working in the Cloud to partnering in the Cloud</a:t>
            </a:r>
          </a:p>
          <a:p>
            <a:r>
              <a:rPr lang="en-US" sz="2400" dirty="0">
                <a:latin typeface="Arial" charset="0"/>
                <a:ea typeface="Osaka" charset="0"/>
                <a:cs typeface="Osaka" charset="0"/>
                <a:sym typeface="Gill Sans Light" charset="0"/>
              </a:rPr>
              <a:t>The Cloud enables everything … if we let it (e.g. PC 3.0)</a:t>
            </a:r>
          </a:p>
          <a:p>
            <a:r>
              <a:rPr lang="en-US" sz="2400" dirty="0">
                <a:latin typeface="Arial" charset="0"/>
                <a:ea typeface="Osaka" charset="0"/>
                <a:cs typeface="Osaka" charset="0"/>
                <a:sym typeface="Gill Sans Light" charset="0"/>
              </a:rPr>
              <a:t>Specialized Clouds become the Operating System</a:t>
            </a:r>
          </a:p>
          <a:p>
            <a:r>
              <a:rPr lang="en-US" sz="2400" dirty="0">
                <a:latin typeface="Arial" charset="0"/>
                <a:ea typeface="Osaka" charset="0"/>
                <a:cs typeface="Osaka" charset="0"/>
                <a:sym typeface="Gill Sans Light" charset="0"/>
              </a:rPr>
              <a:t>JPL will advance the Cloud Readiness Levels (CRL) and Cloud Oriented Architecture (COA)</a:t>
            </a:r>
          </a:p>
          <a:p>
            <a:r>
              <a:rPr lang="en-US" sz="2400" dirty="0">
                <a:latin typeface="Arial" charset="0"/>
                <a:ea typeface="Osaka" charset="0"/>
                <a:cs typeface="Osaka" charset="0"/>
                <a:sym typeface="Gill Sans Light" charset="0"/>
              </a:rPr>
              <a:t>Transition Cloud from Pilot to Operational mode</a:t>
            </a:r>
          </a:p>
          <a:p>
            <a:r>
              <a:rPr lang="en-US" sz="2400" dirty="0">
                <a:latin typeface="Arial" charset="0"/>
                <a:ea typeface="Osaka" charset="0"/>
                <a:cs typeface="Osaka" charset="0"/>
                <a:sym typeface="Gill Sans Light" charset="0"/>
              </a:rPr>
              <a:t>Spin the Wheel of Security and evaluate more Use Cases</a:t>
            </a:r>
          </a:p>
          <a:p>
            <a:r>
              <a:rPr lang="en-US" sz="2400" dirty="0">
                <a:latin typeface="Arial" charset="0"/>
                <a:ea typeface="Osaka" charset="0"/>
                <a:cs typeface="Osaka" charset="0"/>
                <a:sym typeface="Gill Sans Light" charset="0"/>
              </a:rPr>
              <a:t>Automate the Cloud Application Suitability Model (CASM)</a:t>
            </a:r>
          </a:p>
          <a:p>
            <a:r>
              <a:rPr lang="en-US" sz="2400" dirty="0">
                <a:latin typeface="Arial" charset="0"/>
                <a:ea typeface="Osaka" charset="0"/>
                <a:cs typeface="Osaka" charset="0"/>
                <a:sym typeface="Gill Sans Light" charset="0"/>
              </a:rPr>
              <a:t>Continue to keep it real and benefit from employees</a:t>
            </a:r>
            <a:r>
              <a:rPr lang="ja-JP" altLang="en-US" sz="2400" dirty="0">
                <a:latin typeface="Arial" charset="0"/>
                <a:ea typeface="Osaka" charset="0"/>
                <a:cs typeface="Osaka" charset="0"/>
                <a:sym typeface="Gill Sans Light" charset="0"/>
              </a:rPr>
              <a:t>’</a:t>
            </a:r>
            <a:r>
              <a:rPr lang="en-US" altLang="ja-JP" sz="2400" dirty="0">
                <a:latin typeface="Arial" charset="0"/>
                <a:ea typeface="Osaka" charset="0"/>
                <a:cs typeface="Osaka" charset="0"/>
                <a:sym typeface="Gill Sans Light" charset="0"/>
              </a:rPr>
              <a:t> and partners</a:t>
            </a:r>
            <a:r>
              <a:rPr lang="ja-JP" altLang="en-US" sz="2400" dirty="0">
                <a:latin typeface="Arial" charset="0"/>
                <a:ea typeface="Osaka" charset="0"/>
                <a:cs typeface="Osaka" charset="0"/>
                <a:sym typeface="Gill Sans Light" charset="0"/>
              </a:rPr>
              <a:t>’</a:t>
            </a:r>
            <a:r>
              <a:rPr lang="en-US" altLang="ja-JP" sz="2400" dirty="0">
                <a:latin typeface="Arial" charset="0"/>
                <a:ea typeface="Osaka" charset="0"/>
                <a:cs typeface="Osaka" charset="0"/>
                <a:sym typeface="Gill Sans Light" charset="0"/>
              </a:rPr>
              <a:t> ingenious usage of Clouds</a:t>
            </a:r>
            <a:endParaRPr lang="en-US" sz="2400" dirty="0">
              <a:latin typeface="Arial" charset="0"/>
              <a:ea typeface="Osaka" charset="0"/>
              <a:cs typeface="Osaka" charset="0"/>
              <a:sym typeface="Gill Sans Light" charset="0"/>
            </a:endParaRPr>
          </a:p>
        </p:txBody>
      </p:sp>
      <p:sp>
        <p:nvSpPr>
          <p:cNvPr id="36866" name="Rectangle 3"/>
          <p:cNvSpPr txBox="1">
            <a:spLocks noChangeArrowheads="1"/>
          </p:cNvSpPr>
          <p:nvPr/>
        </p:nvSpPr>
        <p:spPr bwMode="auto">
          <a:xfrm>
            <a:off x="536575" y="-69847"/>
            <a:ext cx="8650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ct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a:lnSpc>
                <a:spcPct val="80000"/>
              </a:lnSpc>
            </a:pPr>
            <a:r>
              <a:rPr lang="en-US" sz="2600" i="1" baseline="0" dirty="0">
                <a:solidFill>
                  <a:srgbClr val="FFFFFF"/>
                </a:solidFill>
                <a:cs typeface="Arial" charset="0"/>
              </a:rPr>
              <a:t>JPL Cloud Strategy: What</a:t>
            </a:r>
            <a:r>
              <a:rPr lang="ja-JP" altLang="en-US" sz="2600" i="1" baseline="0" dirty="0">
                <a:solidFill>
                  <a:srgbClr val="FFFFFF"/>
                </a:solidFill>
                <a:cs typeface="Arial" charset="0"/>
              </a:rPr>
              <a:t>’</a:t>
            </a:r>
            <a:r>
              <a:rPr lang="en-US" altLang="ja-JP" sz="2600" i="1" baseline="0" dirty="0" err="1">
                <a:solidFill>
                  <a:srgbClr val="FFFFFF"/>
                </a:solidFill>
                <a:cs typeface="Arial" charset="0"/>
              </a:rPr>
              <a:t>s</a:t>
            </a:r>
            <a:r>
              <a:rPr lang="en-US" altLang="ja-JP" sz="2600" i="1" baseline="0" dirty="0">
                <a:solidFill>
                  <a:srgbClr val="FFFFFF"/>
                </a:solidFill>
                <a:cs typeface="Arial" charset="0"/>
              </a:rPr>
              <a:t> next for JPL and Clouds</a:t>
            </a:r>
            <a:endParaRPr lang="en-US" sz="2600" i="1" baseline="0" dirty="0">
              <a:solidFill>
                <a:srgbClr val="FFFFFF"/>
              </a:solidFill>
              <a:cs typeface="Arial" charset="0"/>
            </a:endParaRPr>
          </a:p>
        </p:txBody>
      </p:sp>
      <p:sp>
        <p:nvSpPr>
          <p:cNvPr id="36867" name="TextBox 3"/>
          <p:cNvSpPr txBox="1">
            <a:spLocks noChangeArrowheads="1"/>
          </p:cNvSpPr>
          <p:nvPr/>
        </p:nvSpPr>
        <p:spPr bwMode="auto">
          <a:xfrm>
            <a:off x="1549403" y="5870578"/>
            <a:ext cx="64230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eaLnBrk="1" hangingPunct="1">
              <a:spcBef>
                <a:spcPct val="50000"/>
              </a:spcBef>
              <a:buFont typeface="Wingdings" charset="0"/>
              <a:buNone/>
            </a:pPr>
            <a:r>
              <a:rPr lang="en-US" sz="3600" b="1" dirty="0">
                <a:solidFill>
                  <a:srgbClr val="008000"/>
                </a:solidFill>
                <a:ea typeface="Osaka" charset="0"/>
                <a:cs typeface="Osaka" charset="0"/>
                <a:sym typeface="Gill Sans Light" charset="0"/>
              </a:rPr>
              <a:t>Take</a:t>
            </a:r>
            <a:r>
              <a:rPr lang="en-US" sz="3400" b="1" dirty="0">
                <a:solidFill>
                  <a:srgbClr val="008000"/>
                </a:solidFill>
                <a:ea typeface="Osaka" charset="0"/>
                <a:cs typeface="Osaka" charset="0"/>
                <a:sym typeface="Gill Sans Light" charset="0"/>
              </a:rPr>
              <a:t> full advantage of the Pervasive Cloud</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descr="Slide1.jpg"/>
          <p:cNvPicPr>
            <a:picLocks noChangeAspect="1"/>
          </p:cNvPicPr>
          <p:nvPr/>
        </p:nvPicPr>
        <p:blipFill>
          <a:blip r:embed="rId2">
            <a:extLst>
              <a:ext uri="{28A0092B-C50C-407E-A947-70E740481C1C}">
                <a14:useLocalDpi xmlns:a14="http://schemas.microsoft.com/office/drawing/2010/main" val="0"/>
              </a:ext>
            </a:extLst>
          </a:blip>
          <a:srcRect b="11403"/>
          <a:stretch>
            <a:fillRect/>
          </a:stretch>
        </p:blipFill>
        <p:spPr bwMode="auto">
          <a:xfrm>
            <a:off x="-44450" y="617541"/>
            <a:ext cx="9188450" cy="61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3"/>
          <p:cNvSpPr txBox="1">
            <a:spLocks noChangeArrowheads="1"/>
          </p:cNvSpPr>
          <p:nvPr/>
        </p:nvSpPr>
        <p:spPr bwMode="auto">
          <a:xfrm>
            <a:off x="1530175" y="-69847"/>
            <a:ext cx="624504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ct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a:lnSpc>
                <a:spcPct val="80000"/>
              </a:lnSpc>
            </a:pPr>
            <a:r>
              <a:rPr lang="en-US" sz="2600" i="1" baseline="0" dirty="0" smtClean="0">
                <a:solidFill>
                  <a:srgbClr val="FFFFFF"/>
                </a:solidFill>
                <a:cs typeface="Arial" charset="0"/>
              </a:rPr>
              <a:t>Can we live without making IT rain?</a:t>
            </a:r>
            <a:endParaRPr lang="en-US" sz="2600" i="1" baseline="0" dirty="0">
              <a:solidFill>
                <a:srgbClr val="FFFFFF"/>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Content Placeholder 2"/>
          <p:cNvSpPr>
            <a:spLocks noGrp="1"/>
          </p:cNvSpPr>
          <p:nvPr>
            <p:ph idx="1"/>
          </p:nvPr>
        </p:nvSpPr>
        <p:spPr>
          <a:xfrm>
            <a:off x="98425" y="639763"/>
            <a:ext cx="8737600" cy="5181600"/>
          </a:xfrm>
        </p:spPr>
        <p:txBody>
          <a:bodyPr/>
          <a:lstStyle/>
          <a:p>
            <a:r>
              <a:rPr lang="en-US" dirty="0">
                <a:latin typeface="Arial" charset="0"/>
                <a:ea typeface="Osaka" charset="0"/>
                <a:cs typeface="Osaka" charset="0"/>
              </a:rPr>
              <a:t>Get started </a:t>
            </a:r>
            <a:r>
              <a:rPr lang="en-US" dirty="0" smtClean="0">
                <a:latin typeface="Arial" charset="0"/>
                <a:ea typeface="Osaka" charset="0"/>
                <a:cs typeface="Osaka" charset="0"/>
              </a:rPr>
              <a:t>now with low sensitivity data</a:t>
            </a:r>
          </a:p>
          <a:p>
            <a:r>
              <a:rPr lang="en-US" dirty="0">
                <a:latin typeface="Arial" charset="0"/>
                <a:ea typeface="Osaka" charset="0"/>
                <a:cs typeface="Osaka" charset="0"/>
              </a:rPr>
              <a:t>Focus on new capabilities</a:t>
            </a:r>
          </a:p>
          <a:p>
            <a:r>
              <a:rPr lang="en-US" dirty="0">
                <a:latin typeface="Arial" charset="0"/>
                <a:ea typeface="Osaka" charset="0"/>
                <a:cs typeface="Osaka" charset="0"/>
              </a:rPr>
              <a:t>Prototype under the radar screen</a:t>
            </a:r>
          </a:p>
          <a:p>
            <a:r>
              <a:rPr lang="en-US" dirty="0">
                <a:latin typeface="Arial" charset="0"/>
                <a:ea typeface="Osaka" charset="0"/>
                <a:cs typeface="Osaka" charset="0"/>
              </a:rPr>
              <a:t>Communicate it as a business initiative (ROA)</a:t>
            </a:r>
          </a:p>
          <a:p>
            <a:r>
              <a:rPr lang="en-US" dirty="0">
                <a:latin typeface="Arial" charset="0"/>
                <a:ea typeface="Osaka" charset="0"/>
                <a:cs typeface="Osaka" charset="0"/>
              </a:rPr>
              <a:t>Partner with everyone</a:t>
            </a:r>
          </a:p>
          <a:p>
            <a:r>
              <a:rPr lang="en-US" dirty="0">
                <a:latin typeface="Arial" charset="0"/>
                <a:ea typeface="Osaka" charset="0"/>
                <a:cs typeface="Osaka" charset="0"/>
              </a:rPr>
              <a:t>Use the 3-floor elevator test</a:t>
            </a:r>
          </a:p>
          <a:p>
            <a:r>
              <a:rPr lang="en-US" dirty="0">
                <a:latin typeface="Arial" charset="0"/>
                <a:ea typeface="Osaka" charset="0"/>
                <a:cs typeface="Osaka" charset="0"/>
              </a:rPr>
              <a:t>Create a cross-functional leadership team focused on the concept (legal, procurement, security, facilities, business leaders, IT)</a:t>
            </a:r>
          </a:p>
          <a:p>
            <a:r>
              <a:rPr lang="en-US" dirty="0">
                <a:latin typeface="Arial" charset="0"/>
                <a:ea typeface="Osaka" charset="0"/>
                <a:cs typeface="Osaka" charset="0"/>
              </a:rPr>
              <a:t>Expect license agreement to take time</a:t>
            </a:r>
          </a:p>
          <a:p>
            <a:r>
              <a:rPr lang="en-US" b="1" dirty="0">
                <a:solidFill>
                  <a:srgbClr val="008000"/>
                </a:solidFill>
                <a:latin typeface="Arial" charset="0"/>
                <a:ea typeface="Osaka" charset="0"/>
                <a:cs typeface="Osaka" charset="0"/>
              </a:rPr>
              <a:t>Keep it real</a:t>
            </a:r>
          </a:p>
          <a:p>
            <a:endParaRPr lang="en-US" dirty="0">
              <a:latin typeface="Arial" charset="0"/>
              <a:ea typeface="Osaka" charset="0"/>
              <a:cs typeface="Osaka" charset="0"/>
            </a:endParaRPr>
          </a:p>
        </p:txBody>
      </p:sp>
      <p:sp>
        <p:nvSpPr>
          <p:cNvPr id="38914" name="Rectangle 3"/>
          <p:cNvSpPr txBox="1">
            <a:spLocks noChangeArrowheads="1"/>
          </p:cNvSpPr>
          <p:nvPr/>
        </p:nvSpPr>
        <p:spPr bwMode="auto">
          <a:xfrm>
            <a:off x="979491" y="-69847"/>
            <a:ext cx="73739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ct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a:lnSpc>
                <a:spcPct val="80000"/>
              </a:lnSpc>
            </a:pPr>
            <a:r>
              <a:rPr lang="en-US" sz="2600" i="1" baseline="0" dirty="0">
                <a:solidFill>
                  <a:srgbClr val="FFFFFF"/>
                </a:solidFill>
                <a:cs typeface="Arial" charset="0"/>
              </a:rPr>
              <a:t>What can YOU do about Cloud computing?</a:t>
            </a:r>
          </a:p>
        </p:txBody>
      </p:sp>
      <p:pic>
        <p:nvPicPr>
          <p:cNvPr id="4" name="Picture 3" descr="Ingenuity-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70725" y="5221289"/>
            <a:ext cx="2030413"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rrowheads="1"/>
          </p:cNvPicPr>
          <p:nvPr/>
        </p:nvPicPr>
        <p:blipFill>
          <a:blip r:embed="rId2"/>
          <a:srcRect/>
          <a:stretch>
            <a:fillRect/>
          </a:stretch>
        </p:blipFill>
        <p:spPr bwMode="auto">
          <a:xfrm>
            <a:off x="4578697" y="446484"/>
            <a:ext cx="4625578" cy="6465094"/>
          </a:xfrm>
          <a:prstGeom prst="rect">
            <a:avLst/>
          </a:prstGeom>
          <a:noFill/>
          <a:ln w="12700" cap="flat">
            <a:noFill/>
            <a:miter lim="800000"/>
            <a:headEnd/>
            <a:tailEnd/>
          </a:ln>
        </p:spPr>
      </p:pic>
      <p:sp>
        <p:nvSpPr>
          <p:cNvPr id="21506" name="Rectangle 2"/>
          <p:cNvSpPr>
            <a:spLocks noGrp="1" noChangeArrowheads="1"/>
          </p:cNvSpPr>
          <p:nvPr>
            <p:ph type="title"/>
          </p:nvPr>
        </p:nvSpPr>
        <p:spPr>
          <a:xfrm>
            <a:off x="-396323" y="79817"/>
            <a:ext cx="8643938" cy="1714500"/>
          </a:xfrm>
          <a:ln/>
        </p:spPr>
        <p:txBody>
          <a:bodyPr/>
          <a:lstStyle/>
          <a:p>
            <a:r>
              <a:rPr lang="en-US" dirty="0" smtClean="0">
                <a:solidFill>
                  <a:schemeClr val="bg2"/>
                </a:solidFill>
              </a:rPr>
              <a:t>PEARL STREET STATION</a:t>
            </a:r>
            <a:endParaRPr lang="en-US" dirty="0">
              <a:solidFill>
                <a:schemeClr val="bg2"/>
              </a:solidFill>
            </a:endParaRPr>
          </a:p>
        </p:txBody>
      </p:sp>
      <p:pic>
        <p:nvPicPr>
          <p:cNvPr id="21507" name="Picture 3"/>
          <p:cNvPicPr>
            <a:picLocks noChangeArrowheads="1"/>
          </p:cNvPicPr>
          <p:nvPr/>
        </p:nvPicPr>
        <p:blipFill>
          <a:blip r:embed="rId3"/>
          <a:srcRect/>
          <a:stretch>
            <a:fillRect/>
          </a:stretch>
        </p:blipFill>
        <p:spPr bwMode="auto">
          <a:xfrm>
            <a:off x="596057" y="1667620"/>
            <a:ext cx="2794992" cy="4777383"/>
          </a:xfrm>
          <a:prstGeom prst="rect">
            <a:avLst/>
          </a:prstGeom>
          <a:noFill/>
          <a:ln w="12700" cap="flat">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xfrm>
            <a:off x="264142" y="5537950"/>
            <a:ext cx="8643938" cy="884039"/>
          </a:xfrm>
          <a:ln/>
        </p:spPr>
        <p:txBody>
          <a:bodyPr/>
          <a:lstStyle/>
          <a:p>
            <a:r>
              <a:rPr lang="en-US" dirty="0"/>
              <a:t>Mission</a:t>
            </a:r>
            <a:r>
              <a:rPr lang="en-US" dirty="0" smtClean="0"/>
              <a:t> Operations Computers</a:t>
            </a:r>
            <a:endParaRPr lang="en-US" dirty="0"/>
          </a:p>
        </p:txBody>
      </p:sp>
      <p:sp>
        <p:nvSpPr>
          <p:cNvPr id="23554" name="AutoShape 2"/>
          <p:cNvSpPr>
            <a:spLocks/>
          </p:cNvSpPr>
          <p:nvPr/>
        </p:nvSpPr>
        <p:spPr bwMode="auto">
          <a:xfrm>
            <a:off x="1303734" y="257845"/>
            <a:ext cx="6527602" cy="4340944"/>
          </a:xfrm>
          <a:prstGeom prst="roundRect">
            <a:avLst>
              <a:gd name="adj" fmla="val 3083"/>
            </a:avLst>
          </a:prstGeom>
          <a:solidFill>
            <a:srgbClr val="FFFFFF"/>
          </a:solidFill>
          <a:ln w="12700" cap="flat">
            <a:noFill/>
            <a:miter lim="800000"/>
            <a:headEnd type="none" w="med" len="med"/>
            <a:tailEnd type="none" w="med" len="med"/>
          </a:ln>
          <a:effectLst>
            <a:outerShdw blurRad="101600" algn="ctr" rotWithShape="0">
              <a:schemeClr val="bg2">
                <a:alpha val="50000"/>
              </a:schemeClr>
            </a:outerShdw>
          </a:effectLst>
        </p:spPr>
        <p:txBody>
          <a:bodyPr lIns="26785" tIns="26785" rIns="26785" bIns="26785" anchor="ctr">
            <a:prstTxWarp prst="textNoShape">
              <a:avLst/>
            </a:prstTxWarp>
          </a:bodyPr>
          <a:lstStyle/>
          <a:p>
            <a:pPr algn="ctr"/>
            <a:endParaRPr lang="en-US" sz="2400" baseline="0" dirty="0">
              <a:solidFill>
                <a:srgbClr val="FFFFFF"/>
              </a:solidFill>
              <a:effectLst>
                <a:outerShdw blurRad="38100" dist="38100" dir="2700000" algn="tl">
                  <a:srgbClr val="DDDDDD"/>
                </a:outerShdw>
              </a:effectLst>
              <a:latin typeface="Helvetica Neue Light" charset="0"/>
              <a:ea typeface="Helvetica Neue Light" charset="0"/>
              <a:cs typeface="Helvetica Neue Light" charset="0"/>
              <a:sym typeface="Helvetica Neue Light" charset="0"/>
            </a:endParaRPr>
          </a:p>
          <a:p>
            <a:pPr algn="ctr"/>
            <a:endParaRPr lang="en-US" sz="2400" baseline="0" dirty="0">
              <a:solidFill>
                <a:srgbClr val="FFFFFF"/>
              </a:solidFill>
              <a:effectLst>
                <a:outerShdw blurRad="38100" dist="38100" dir="2700000" algn="tl">
                  <a:srgbClr val="DDDDDD"/>
                </a:outerShdw>
              </a:effectLst>
              <a:latin typeface="Helvetica Neue Light" charset="0"/>
              <a:ea typeface="Helvetica Neue Light" charset="0"/>
              <a:cs typeface="Helvetica Neue Light" charset="0"/>
              <a:sym typeface="Helvetica Neue Light" charset="0"/>
            </a:endParaRPr>
          </a:p>
          <a:p>
            <a:pPr algn="ctr"/>
            <a:endParaRPr lang="en-US" sz="2400" baseline="0" dirty="0">
              <a:solidFill>
                <a:srgbClr val="FFFFFF"/>
              </a:solidFill>
              <a:effectLst>
                <a:outerShdw blurRad="38100" dist="38100" dir="2700000" algn="tl">
                  <a:srgbClr val="DDDDDD"/>
                </a:outerShdw>
              </a:effectLst>
              <a:latin typeface="Helvetica Neue Light" charset="0"/>
              <a:ea typeface="Helvetica Neue Light" charset="0"/>
              <a:cs typeface="Helvetica Neue Light" charset="0"/>
              <a:sym typeface="Helvetica Neue Light" charset="0"/>
            </a:endParaRPr>
          </a:p>
          <a:p>
            <a:pPr algn="ctr"/>
            <a:endParaRPr lang="en-US" sz="2400" baseline="0" dirty="0">
              <a:solidFill>
                <a:srgbClr val="FFFFFF"/>
              </a:solidFill>
              <a:effectLst>
                <a:outerShdw blurRad="38100" dist="38100" dir="2700000" algn="tl">
                  <a:srgbClr val="DDDDDD"/>
                </a:outerShdw>
              </a:effectLst>
              <a:latin typeface="Helvetica Neue Light" charset="0"/>
              <a:ea typeface="Helvetica Neue Light" charset="0"/>
              <a:cs typeface="Helvetica Neue Light" charset="0"/>
              <a:sym typeface="Helvetica Neue Light" charset="0"/>
            </a:endParaRPr>
          </a:p>
          <a:p>
            <a:pPr algn="ctr"/>
            <a:endParaRPr lang="en-US" sz="2400" baseline="0" dirty="0">
              <a:solidFill>
                <a:srgbClr val="FFFFFF"/>
              </a:solidFill>
              <a:effectLst>
                <a:outerShdw blurRad="38100" dist="38100" dir="2700000" algn="tl">
                  <a:srgbClr val="DDDDDD"/>
                </a:outerShdw>
              </a:effectLst>
              <a:latin typeface="Helvetica Neue Light" charset="0"/>
              <a:ea typeface="Helvetica Neue Light" charset="0"/>
              <a:cs typeface="Helvetica Neue Light" charset="0"/>
              <a:sym typeface="Helvetica Neue Light" charset="0"/>
            </a:endParaRPr>
          </a:p>
          <a:p>
            <a:pPr algn="ctr"/>
            <a:endParaRPr lang="en-US" sz="2400" baseline="0" dirty="0">
              <a:solidFill>
                <a:srgbClr val="FFFFFF"/>
              </a:solidFill>
              <a:effectLst>
                <a:outerShdw blurRad="38100" dist="38100" dir="2700000" algn="tl">
                  <a:srgbClr val="DDDDDD"/>
                </a:outerShdw>
              </a:effectLst>
              <a:latin typeface="Helvetica Neue Light" charset="0"/>
              <a:ea typeface="Helvetica Neue Light" charset="0"/>
              <a:cs typeface="Helvetica Neue Light" charset="0"/>
              <a:sym typeface="Helvetica Neue Light" charset="0"/>
            </a:endParaRPr>
          </a:p>
          <a:p>
            <a:pPr algn="ctr"/>
            <a:endParaRPr lang="en-US" sz="2400" baseline="0" dirty="0">
              <a:solidFill>
                <a:srgbClr val="FFFFFF"/>
              </a:solidFill>
              <a:effectLst>
                <a:outerShdw blurRad="38100" dist="38100" dir="2700000" algn="tl">
                  <a:srgbClr val="DDDDDD"/>
                </a:outerShdw>
              </a:effectLst>
              <a:latin typeface="Helvetica Neue Light" charset="0"/>
              <a:ea typeface="Helvetica Neue Light" charset="0"/>
              <a:cs typeface="Helvetica Neue Light" charset="0"/>
              <a:sym typeface="Helvetica Neue Light" charset="0"/>
            </a:endParaRPr>
          </a:p>
          <a:p>
            <a:pPr algn="ctr"/>
            <a:endParaRPr lang="en-US" sz="2400" baseline="0" dirty="0">
              <a:solidFill>
                <a:srgbClr val="FFFFFF"/>
              </a:solidFill>
              <a:effectLst>
                <a:outerShdw blurRad="38100" dist="38100" dir="2700000" algn="tl">
                  <a:srgbClr val="DDDDDD"/>
                </a:outerShdw>
              </a:effectLst>
              <a:latin typeface="Helvetica Neue Light" charset="0"/>
              <a:ea typeface="Helvetica Neue Light" charset="0"/>
              <a:cs typeface="Helvetica Neue Light" charset="0"/>
              <a:sym typeface="Helvetica Neue Light" charset="0"/>
            </a:endParaRPr>
          </a:p>
          <a:p>
            <a:pPr algn="ctr"/>
            <a:endParaRPr lang="en-US" sz="2400" baseline="0" dirty="0">
              <a:solidFill>
                <a:srgbClr val="FFFFFF"/>
              </a:solidFill>
              <a:effectLst>
                <a:outerShdw blurRad="38100" dist="38100" dir="2700000" algn="tl">
                  <a:srgbClr val="DDDDDD"/>
                </a:outerShdw>
              </a:effectLst>
              <a:latin typeface="Helvetica Neue Light" charset="0"/>
              <a:ea typeface="Helvetica Neue Light" charset="0"/>
              <a:cs typeface="Helvetica Neue Light" charset="0"/>
              <a:sym typeface="Helvetica Neue Light" charset="0"/>
            </a:endParaRPr>
          </a:p>
          <a:p>
            <a:pPr algn="ctr"/>
            <a:endParaRPr lang="en-US" sz="2400" baseline="0" dirty="0">
              <a:solidFill>
                <a:srgbClr val="FFFFFF"/>
              </a:solidFill>
              <a:effectLst>
                <a:outerShdw blurRad="38100" dist="38100" dir="2700000" algn="tl">
                  <a:srgbClr val="DDDDDD"/>
                </a:outerShdw>
              </a:effectLst>
              <a:latin typeface="Helvetica Neue Light" charset="0"/>
              <a:ea typeface="Helvetica Neue Light" charset="0"/>
              <a:cs typeface="Helvetica Neue Light" charset="0"/>
              <a:sym typeface="Helvetica Neue Light" charset="0"/>
            </a:endParaRPr>
          </a:p>
          <a:p>
            <a:pPr algn="ctr"/>
            <a:endParaRPr lang="en-US" sz="2400" baseline="0" dirty="0">
              <a:solidFill>
                <a:srgbClr val="FFFFFF"/>
              </a:solidFill>
              <a:effectLst>
                <a:outerShdw blurRad="38100" dist="38100" dir="2700000" algn="tl">
                  <a:srgbClr val="DDDDDD"/>
                </a:outerShdw>
              </a:effectLst>
              <a:latin typeface="Helvetica Neue Light" charset="0"/>
              <a:ea typeface="Helvetica Neue Light" charset="0"/>
              <a:cs typeface="Helvetica Neue Light" charset="0"/>
              <a:sym typeface="Helvetica Neue Light" charset="0"/>
            </a:endParaRPr>
          </a:p>
          <a:p>
            <a:pPr algn="ctr"/>
            <a:endParaRPr lang="en-US" sz="2400" baseline="0" dirty="0">
              <a:solidFill>
                <a:srgbClr val="FFFFFF"/>
              </a:solidFill>
              <a:effectLst>
                <a:outerShdw blurRad="38100" dist="38100" dir="2700000" algn="tl">
                  <a:srgbClr val="DDDDDD"/>
                </a:outerShdw>
              </a:effectLst>
              <a:latin typeface="Helvetica Neue Light" charset="0"/>
              <a:ea typeface="Helvetica Neue Light" charset="0"/>
              <a:cs typeface="Helvetica Neue Light" charset="0"/>
              <a:sym typeface="Helvetica Neue Light" charset="0"/>
            </a:endParaRPr>
          </a:p>
        </p:txBody>
      </p:sp>
      <p:sp>
        <p:nvSpPr>
          <p:cNvPr id="23555" name="Line 3"/>
          <p:cNvSpPr>
            <a:spLocks noChangeShapeType="1"/>
          </p:cNvSpPr>
          <p:nvPr/>
        </p:nvSpPr>
        <p:spPr bwMode="auto">
          <a:xfrm rot="10800000" flipH="1">
            <a:off x="1750219" y="1216672"/>
            <a:ext cx="5420320" cy="2693417"/>
          </a:xfrm>
          <a:prstGeom prst="line">
            <a:avLst/>
          </a:prstGeom>
          <a:noFill/>
          <a:ln w="38100" cap="flat">
            <a:solidFill>
              <a:srgbClr val="494429"/>
            </a:solidFill>
            <a:prstDash val="dash"/>
            <a:round/>
            <a:headEnd type="none" w="med" len="med"/>
            <a:tailEnd type="arrow" w="sm" len="sm"/>
          </a:ln>
        </p:spPr>
        <p:txBody>
          <a:bodyPr lIns="0" tIns="0" rIns="0" bIns="0">
            <a:prstTxWarp prst="textNoShape">
              <a:avLst/>
            </a:prstTxWarp>
          </a:bodyPr>
          <a:lstStyle/>
          <a:p>
            <a:pPr algn="ctr"/>
            <a:endParaRPr lang="en-US" sz="3000" baseline="0" dirty="0" smtClean="0">
              <a:solidFill>
                <a:srgbClr val="414141"/>
              </a:solidFill>
              <a:latin typeface="Gill Sans Light" charset="0"/>
              <a:ea typeface="ヒラギノ角ゴ ProN W3" charset="-128"/>
              <a:cs typeface="ヒラギノ角ゴ ProN W3" charset="-128"/>
              <a:sym typeface="Gill Sans Light" charset="0"/>
            </a:endParaRPr>
          </a:p>
        </p:txBody>
      </p:sp>
      <p:grpSp>
        <p:nvGrpSpPr>
          <p:cNvPr id="2" name="Group 4"/>
          <p:cNvGrpSpPr>
            <a:grpSpLocks/>
          </p:cNvGrpSpPr>
          <p:nvPr/>
        </p:nvGrpSpPr>
        <p:grpSpPr bwMode="auto">
          <a:xfrm>
            <a:off x="4974953" y="807022"/>
            <a:ext cx="2204516" cy="1317129"/>
            <a:chOff x="0" y="0"/>
            <a:chExt cx="1975" cy="1179"/>
          </a:xfrm>
        </p:grpSpPr>
        <p:sp>
          <p:nvSpPr>
            <p:cNvPr id="23557" name="AutoShape 5"/>
            <p:cNvSpPr>
              <a:spLocks/>
            </p:cNvSpPr>
            <p:nvPr/>
          </p:nvSpPr>
          <p:spPr bwMode="auto">
            <a:xfrm flipH="1">
              <a:off x="0" y="214"/>
              <a:ext cx="261" cy="965"/>
            </a:xfrm>
            <a:prstGeom prst="rtTriangle">
              <a:avLst/>
            </a:prstGeom>
            <a:solidFill>
              <a:srgbClr val="FE5460"/>
            </a:solidFill>
            <a:ln w="9525" cap="flat">
              <a:noFill/>
              <a:round/>
              <a:headEnd type="none" w="med" len="med"/>
              <a:tailEnd type="none" w="med" len="med"/>
            </a:ln>
            <a:effectLst>
              <a:outerShdw blurRad="63500" dist="38099" dir="2700000" algn="ctr" rotWithShape="0">
                <a:schemeClr val="bg2">
                  <a:alpha val="39998"/>
                </a:schemeClr>
              </a:outerShdw>
            </a:effectLst>
          </p:spPr>
          <p:txBody>
            <a:bodyPr lIns="0" tIns="0" rIns="0" bIns="0">
              <a:prstTxWarp prst="textNoShape">
                <a:avLst/>
              </a:prstTxWarp>
            </a:bodyPr>
            <a:lstStyle/>
            <a:p>
              <a:pPr algn="ctr"/>
              <a:endParaRPr lang="en-US" sz="3000" baseline="0" dirty="0" smtClean="0">
                <a:solidFill>
                  <a:srgbClr val="414141"/>
                </a:solidFill>
                <a:latin typeface="Gill Sans Light" charset="0"/>
                <a:ea typeface="ヒラギノ角ゴ ProN W3" charset="-128"/>
                <a:cs typeface="ヒラギノ角ゴ ProN W3" charset="-128"/>
                <a:sym typeface="Gill Sans Light" charset="0"/>
              </a:endParaRPr>
            </a:p>
          </p:txBody>
        </p:sp>
        <p:grpSp>
          <p:nvGrpSpPr>
            <p:cNvPr id="3" name="Group 6"/>
            <p:cNvGrpSpPr>
              <a:grpSpLocks/>
            </p:cNvGrpSpPr>
            <p:nvPr/>
          </p:nvGrpSpPr>
          <p:grpSpPr bwMode="auto">
            <a:xfrm>
              <a:off x="273" y="0"/>
              <a:ext cx="1702" cy="571"/>
              <a:chOff x="0" y="0"/>
              <a:chExt cx="1701" cy="571"/>
            </a:xfrm>
          </p:grpSpPr>
          <p:sp>
            <p:nvSpPr>
              <p:cNvPr id="23559" name="Rectangle 7"/>
              <p:cNvSpPr>
                <a:spLocks/>
              </p:cNvSpPr>
              <p:nvPr/>
            </p:nvSpPr>
            <p:spPr bwMode="auto">
              <a:xfrm>
                <a:off x="970" y="0"/>
                <a:ext cx="731" cy="429"/>
              </a:xfrm>
              <a:prstGeom prst="rect">
                <a:avLst/>
              </a:prstGeom>
              <a:solidFill>
                <a:srgbClr val="FFFFFF"/>
              </a:solidFill>
              <a:ln w="38100" cap="flat">
                <a:solidFill>
                  <a:srgbClr val="000000"/>
                </a:solidFill>
                <a:prstDash val="solid"/>
                <a:round/>
                <a:headEnd type="none" w="med" len="med"/>
                <a:tailEnd type="triangle" w="med" len="med"/>
              </a:ln>
              <a:effectLst>
                <a:outerShdw blurRad="63500" dist="38099" dir="2700000" algn="ctr" rotWithShape="0">
                  <a:schemeClr val="bg2">
                    <a:alpha val="39998"/>
                  </a:schemeClr>
                </a:outerShdw>
              </a:effectLst>
            </p:spPr>
            <p:txBody>
              <a:bodyPr lIns="0" tIns="0" rIns="0" bIns="0">
                <a:prstTxWarp prst="textNoShape">
                  <a:avLst/>
                </a:prstTxWarp>
              </a:bodyPr>
              <a:lstStyle/>
              <a:p>
                <a:pPr algn="ctr"/>
                <a:endParaRPr lang="en-US" sz="3000" baseline="0" dirty="0" smtClean="0">
                  <a:solidFill>
                    <a:srgbClr val="414141"/>
                  </a:solidFill>
                  <a:latin typeface="Gill Sans Light" charset="0"/>
                  <a:ea typeface="ヒラギノ角ゴ ProN W3" charset="-128"/>
                  <a:cs typeface="ヒラギノ角ゴ ProN W3" charset="-128"/>
                  <a:sym typeface="Gill Sans Light" charset="0"/>
                </a:endParaRPr>
              </a:p>
            </p:txBody>
          </p:sp>
          <p:sp>
            <p:nvSpPr>
              <p:cNvPr id="23560" name="AutoShape 8"/>
              <p:cNvSpPr>
                <a:spLocks/>
              </p:cNvSpPr>
              <p:nvPr/>
            </p:nvSpPr>
            <p:spPr bwMode="auto">
              <a:xfrm>
                <a:off x="0" y="303"/>
                <a:ext cx="992" cy="268"/>
              </a:xfrm>
              <a:custGeom>
                <a:avLst/>
                <a:gdLst>
                  <a:gd name="T0" fmla="*/ 10800 w 21600"/>
                  <a:gd name="T1" fmla="*/ 10800 h 21600"/>
                </a:gdLst>
                <a:ahLst/>
                <a:cxnLst>
                  <a:cxn ang="0">
                    <a:pos x="T0" y="T1"/>
                  </a:cxn>
                </a:cxnLst>
                <a:rect l="0" t="0" r="r" b="b"/>
                <a:pathLst>
                  <a:path w="21600" h="21600">
                    <a:moveTo>
                      <a:pt x="21600" y="0"/>
                    </a:moveTo>
                    <a:lnTo>
                      <a:pt x="16704" y="4767"/>
                    </a:lnTo>
                    <a:lnTo>
                      <a:pt x="0" y="21600"/>
                    </a:lnTo>
                  </a:path>
                </a:pathLst>
              </a:custGeom>
              <a:noFill/>
              <a:ln w="38100" cap="flat">
                <a:solidFill>
                  <a:srgbClr val="000000"/>
                </a:solidFill>
                <a:prstDash val="solid"/>
                <a:round/>
                <a:headEnd type="none" w="med" len="med"/>
                <a:tailEnd type="triangle" w="med" len="med"/>
              </a:ln>
            </p:spPr>
            <p:txBody>
              <a:bodyPr lIns="0" tIns="0" rIns="0" bIns="0">
                <a:prstTxWarp prst="textNoShape">
                  <a:avLst/>
                </a:prstTxWarp>
              </a:bodyPr>
              <a:lstStyle/>
              <a:p>
                <a:pPr algn="ctr"/>
                <a:endParaRPr lang="en-US" sz="3000" baseline="0" dirty="0" smtClean="0">
                  <a:solidFill>
                    <a:srgbClr val="414141"/>
                  </a:solidFill>
                  <a:latin typeface="Gill Sans Light" charset="0"/>
                  <a:ea typeface="ヒラギノ角ゴ ProN W3" charset="-128"/>
                  <a:cs typeface="ヒラギノ角ゴ ProN W3" charset="-128"/>
                  <a:sym typeface="Gill Sans Light" charset="0"/>
                </a:endParaRPr>
              </a:p>
            </p:txBody>
          </p:sp>
          <p:sp>
            <p:nvSpPr>
              <p:cNvPr id="23561" name="Rectangle 9"/>
              <p:cNvSpPr>
                <a:spLocks/>
              </p:cNvSpPr>
              <p:nvPr/>
            </p:nvSpPr>
            <p:spPr bwMode="auto">
              <a:xfrm>
                <a:off x="970" y="62"/>
                <a:ext cx="731" cy="304"/>
              </a:xfrm>
              <a:prstGeom prst="rect">
                <a:avLst/>
              </a:prstGeom>
              <a:noFill/>
              <a:ln w="12700" cap="flat">
                <a:noFill/>
                <a:miter lim="800000"/>
                <a:headEnd type="none" w="med" len="med"/>
                <a:tailEnd type="none" w="med" len="med"/>
              </a:ln>
            </p:spPr>
            <p:txBody>
              <a:bodyPr lIns="38100" tIns="38100" rIns="38100" bIns="38100" anchor="ctr">
                <a:prstTxWarp prst="textNoShape">
                  <a:avLst/>
                </a:prstTxWarp>
              </a:bodyPr>
              <a:lstStyle/>
              <a:p>
                <a:pPr algn="ctr"/>
                <a:r>
                  <a:rPr lang="en-US" sz="800" b="1" baseline="0" dirty="0">
                    <a:solidFill>
                      <a:srgbClr val="1F497D"/>
                    </a:solidFill>
                    <a:ea typeface="Arial" charset="0"/>
                    <a:cs typeface="Arial" charset="0"/>
                    <a:sym typeface="Arial" charset="0"/>
                  </a:rPr>
                  <a:t>Missed deadline</a:t>
                </a:r>
              </a:p>
            </p:txBody>
          </p:sp>
        </p:grpSp>
      </p:grpSp>
      <p:sp>
        <p:nvSpPr>
          <p:cNvPr id="23562" name="Line 10"/>
          <p:cNvSpPr>
            <a:spLocks noChangeShapeType="1"/>
          </p:cNvSpPr>
          <p:nvPr/>
        </p:nvSpPr>
        <p:spPr bwMode="auto">
          <a:xfrm>
            <a:off x="1750219" y="4269507"/>
            <a:ext cx="5128990" cy="1116"/>
          </a:xfrm>
          <a:prstGeom prst="line">
            <a:avLst/>
          </a:prstGeom>
          <a:noFill/>
          <a:ln w="38100" cap="flat">
            <a:solidFill>
              <a:srgbClr val="000000"/>
            </a:solidFill>
            <a:prstDash val="solid"/>
            <a:round/>
            <a:headEnd type="none" w="med" len="med"/>
            <a:tailEnd type="arrow" w="med" len="med"/>
          </a:ln>
          <a:effectLst>
            <a:outerShdw blurRad="63500" dist="38099" dir="2700000" algn="ctr" rotWithShape="0">
              <a:schemeClr val="bg2">
                <a:alpha val="39998"/>
              </a:schemeClr>
            </a:outerShdw>
          </a:effectLst>
        </p:spPr>
        <p:txBody>
          <a:bodyPr lIns="0" tIns="0" rIns="0" bIns="0">
            <a:prstTxWarp prst="textNoShape">
              <a:avLst/>
            </a:prstTxWarp>
          </a:bodyPr>
          <a:lstStyle/>
          <a:p>
            <a:pPr algn="ctr"/>
            <a:endParaRPr lang="en-US" sz="3000" baseline="0" dirty="0" smtClean="0">
              <a:solidFill>
                <a:srgbClr val="414141"/>
              </a:solidFill>
              <a:latin typeface="Gill Sans Light" charset="0"/>
              <a:ea typeface="ヒラギノ角ゴ ProN W3" charset="-128"/>
              <a:cs typeface="ヒラギノ角ゴ ProN W3" charset="-128"/>
              <a:sym typeface="Gill Sans Light" charset="0"/>
            </a:endParaRPr>
          </a:p>
        </p:txBody>
      </p:sp>
      <p:sp>
        <p:nvSpPr>
          <p:cNvPr id="23563" name="Line 11"/>
          <p:cNvSpPr>
            <a:spLocks noChangeShapeType="1"/>
          </p:cNvSpPr>
          <p:nvPr/>
        </p:nvSpPr>
        <p:spPr bwMode="auto">
          <a:xfrm rot="10800000" flipH="1">
            <a:off x="1750221" y="737818"/>
            <a:ext cx="1117" cy="3531691"/>
          </a:xfrm>
          <a:prstGeom prst="line">
            <a:avLst/>
          </a:prstGeom>
          <a:noFill/>
          <a:ln w="38100" cap="flat">
            <a:solidFill>
              <a:srgbClr val="000000"/>
            </a:solidFill>
            <a:prstDash val="solid"/>
            <a:round/>
            <a:headEnd type="none" w="med" len="med"/>
            <a:tailEnd type="arrow" w="med" len="med"/>
          </a:ln>
          <a:effectLst>
            <a:outerShdw blurRad="63500" dist="38099" dir="2700000" algn="ctr" rotWithShape="0">
              <a:schemeClr val="bg2">
                <a:alpha val="39998"/>
              </a:schemeClr>
            </a:outerShdw>
          </a:effectLst>
        </p:spPr>
        <p:txBody>
          <a:bodyPr lIns="0" tIns="0" rIns="0" bIns="0">
            <a:prstTxWarp prst="textNoShape">
              <a:avLst/>
            </a:prstTxWarp>
          </a:bodyPr>
          <a:lstStyle/>
          <a:p>
            <a:pPr algn="ctr"/>
            <a:endParaRPr lang="en-US" sz="3000" baseline="0" dirty="0" smtClean="0">
              <a:solidFill>
                <a:srgbClr val="414141"/>
              </a:solidFill>
              <a:latin typeface="Gill Sans Light" charset="0"/>
              <a:ea typeface="ヒラギノ角ゴ ProN W3" charset="-128"/>
              <a:cs typeface="ヒラギノ角ゴ ProN W3" charset="-128"/>
              <a:sym typeface="Gill Sans Light" charset="0"/>
            </a:endParaRPr>
          </a:p>
        </p:txBody>
      </p:sp>
      <p:grpSp>
        <p:nvGrpSpPr>
          <p:cNvPr id="4" name="Group 12"/>
          <p:cNvGrpSpPr>
            <a:grpSpLocks/>
          </p:cNvGrpSpPr>
          <p:nvPr/>
        </p:nvGrpSpPr>
        <p:grpSpPr bwMode="auto">
          <a:xfrm>
            <a:off x="1750221" y="1096119"/>
            <a:ext cx="3498205" cy="2037085"/>
            <a:chOff x="0" y="0"/>
            <a:chExt cx="3133" cy="1824"/>
          </a:xfrm>
        </p:grpSpPr>
        <p:sp>
          <p:nvSpPr>
            <p:cNvPr id="23565" name="Line 13"/>
            <p:cNvSpPr>
              <a:spLocks noChangeShapeType="1"/>
            </p:cNvSpPr>
            <p:nvPr/>
          </p:nvSpPr>
          <p:spPr bwMode="auto">
            <a:xfrm>
              <a:off x="0" y="1823"/>
              <a:ext cx="1253" cy="1"/>
            </a:xfrm>
            <a:prstGeom prst="line">
              <a:avLst/>
            </a:prstGeom>
            <a:solidFill>
              <a:srgbClr val="238EFF"/>
            </a:solidFill>
            <a:ln w="38100" cap="flat">
              <a:solidFill>
                <a:srgbClr val="0070C0"/>
              </a:solidFill>
              <a:prstDash val="solid"/>
              <a:round/>
              <a:headEnd type="none" w="med" len="med"/>
              <a:tailEnd type="none" w="med" len="med"/>
            </a:ln>
          </p:spPr>
          <p:txBody>
            <a:bodyPr lIns="0" tIns="0" rIns="0" bIns="0">
              <a:prstTxWarp prst="textNoShape">
                <a:avLst/>
              </a:prstTxWarp>
            </a:bodyPr>
            <a:lstStyle/>
            <a:p>
              <a:pPr algn="ctr"/>
              <a:endParaRPr lang="en-US" sz="3000" baseline="0" dirty="0" smtClean="0">
                <a:solidFill>
                  <a:srgbClr val="414141"/>
                </a:solidFill>
                <a:latin typeface="Gill Sans Light" charset="0"/>
                <a:ea typeface="ヒラギノ角ゴ ProN W3" charset="-128"/>
                <a:cs typeface="ヒラギノ角ゴ ProN W3" charset="-128"/>
                <a:sym typeface="Gill Sans Light" charset="0"/>
              </a:endParaRPr>
            </a:p>
          </p:txBody>
        </p:sp>
        <p:sp>
          <p:nvSpPr>
            <p:cNvPr id="23566" name="Line 14"/>
            <p:cNvSpPr>
              <a:spLocks noChangeShapeType="1"/>
            </p:cNvSpPr>
            <p:nvPr/>
          </p:nvSpPr>
          <p:spPr bwMode="auto">
            <a:xfrm rot="10800000" flipH="1">
              <a:off x="1252" y="912"/>
              <a:ext cx="1" cy="911"/>
            </a:xfrm>
            <a:prstGeom prst="line">
              <a:avLst/>
            </a:prstGeom>
            <a:solidFill>
              <a:srgbClr val="238EFF"/>
            </a:solidFill>
            <a:ln w="38100" cap="flat">
              <a:solidFill>
                <a:srgbClr val="0070C0"/>
              </a:solidFill>
              <a:prstDash val="solid"/>
              <a:round/>
              <a:headEnd type="none" w="med" len="med"/>
              <a:tailEnd type="none" w="med" len="med"/>
            </a:ln>
          </p:spPr>
          <p:txBody>
            <a:bodyPr lIns="0" tIns="0" rIns="0" bIns="0">
              <a:prstTxWarp prst="textNoShape">
                <a:avLst/>
              </a:prstTxWarp>
            </a:bodyPr>
            <a:lstStyle/>
            <a:p>
              <a:pPr algn="ctr"/>
              <a:endParaRPr lang="en-US" sz="3000" baseline="0" dirty="0" smtClean="0">
                <a:solidFill>
                  <a:srgbClr val="414141"/>
                </a:solidFill>
                <a:latin typeface="Gill Sans Light" charset="0"/>
                <a:ea typeface="ヒラギノ角ゴ ProN W3" charset="-128"/>
                <a:cs typeface="ヒラギノ角ゴ ProN W3" charset="-128"/>
                <a:sym typeface="Gill Sans Light" charset="0"/>
              </a:endParaRPr>
            </a:p>
          </p:txBody>
        </p:sp>
        <p:sp>
          <p:nvSpPr>
            <p:cNvPr id="23567" name="Line 15"/>
            <p:cNvSpPr>
              <a:spLocks noChangeShapeType="1"/>
            </p:cNvSpPr>
            <p:nvPr/>
          </p:nvSpPr>
          <p:spPr bwMode="auto">
            <a:xfrm>
              <a:off x="1253" y="911"/>
              <a:ext cx="1879" cy="1"/>
            </a:xfrm>
            <a:prstGeom prst="line">
              <a:avLst/>
            </a:prstGeom>
            <a:solidFill>
              <a:srgbClr val="238EFF"/>
            </a:solidFill>
            <a:ln w="38100" cap="flat">
              <a:solidFill>
                <a:srgbClr val="0070C0"/>
              </a:solidFill>
              <a:prstDash val="solid"/>
              <a:round/>
              <a:headEnd type="none" w="med" len="med"/>
              <a:tailEnd type="none" w="med" len="med"/>
            </a:ln>
          </p:spPr>
          <p:txBody>
            <a:bodyPr lIns="0" tIns="0" rIns="0" bIns="0">
              <a:prstTxWarp prst="textNoShape">
                <a:avLst/>
              </a:prstTxWarp>
            </a:bodyPr>
            <a:lstStyle/>
            <a:p>
              <a:pPr algn="ctr"/>
              <a:endParaRPr lang="en-US" sz="3000" baseline="0" dirty="0" smtClean="0">
                <a:solidFill>
                  <a:srgbClr val="414141"/>
                </a:solidFill>
                <a:latin typeface="Gill Sans Light" charset="0"/>
                <a:ea typeface="ヒラギノ角ゴ ProN W3" charset="-128"/>
                <a:cs typeface="ヒラギノ角ゴ ProN W3" charset="-128"/>
                <a:sym typeface="Gill Sans Light" charset="0"/>
              </a:endParaRPr>
            </a:p>
          </p:txBody>
        </p:sp>
        <p:sp>
          <p:nvSpPr>
            <p:cNvPr id="23568" name="Line 16"/>
            <p:cNvSpPr>
              <a:spLocks noChangeShapeType="1"/>
            </p:cNvSpPr>
            <p:nvPr/>
          </p:nvSpPr>
          <p:spPr bwMode="auto">
            <a:xfrm rot="10800000" flipH="1">
              <a:off x="3132" y="0"/>
              <a:ext cx="1" cy="911"/>
            </a:xfrm>
            <a:prstGeom prst="line">
              <a:avLst/>
            </a:prstGeom>
            <a:solidFill>
              <a:srgbClr val="238EFF"/>
            </a:solidFill>
            <a:ln w="38100" cap="flat">
              <a:solidFill>
                <a:srgbClr val="0070C0"/>
              </a:solidFill>
              <a:prstDash val="solid"/>
              <a:round/>
              <a:headEnd type="none" w="med" len="med"/>
              <a:tailEnd type="none" w="med" len="med"/>
            </a:ln>
          </p:spPr>
          <p:txBody>
            <a:bodyPr lIns="0" tIns="0" rIns="0" bIns="0">
              <a:prstTxWarp prst="textNoShape">
                <a:avLst/>
              </a:prstTxWarp>
            </a:bodyPr>
            <a:lstStyle/>
            <a:p>
              <a:pPr algn="ctr"/>
              <a:endParaRPr lang="en-US" sz="3000" baseline="0" dirty="0" smtClean="0">
                <a:solidFill>
                  <a:srgbClr val="414141"/>
                </a:solidFill>
                <a:latin typeface="Gill Sans Light" charset="0"/>
                <a:ea typeface="ヒラギノ角ゴ ProN W3" charset="-128"/>
                <a:cs typeface="ヒラギノ角ゴ ProN W3" charset="-128"/>
                <a:sym typeface="Gill Sans Light" charset="0"/>
              </a:endParaRPr>
            </a:p>
          </p:txBody>
        </p:sp>
      </p:grpSp>
      <p:sp>
        <p:nvSpPr>
          <p:cNvPr id="23569" name="Freeform 17"/>
          <p:cNvSpPr>
            <a:spLocks/>
          </p:cNvSpPr>
          <p:nvPr/>
        </p:nvSpPr>
        <p:spPr bwMode="auto">
          <a:xfrm>
            <a:off x="1818309" y="857250"/>
            <a:ext cx="3487043" cy="3355330"/>
          </a:xfrm>
          <a:custGeom>
            <a:avLst/>
            <a:gdLst/>
            <a:ahLst/>
            <a:cxnLst>
              <a:cxn ang="0">
                <a:pos x="0" y="21600"/>
              </a:cxn>
              <a:cxn ang="0">
                <a:pos x="4592" y="17873"/>
              </a:cxn>
              <a:cxn ang="0">
                <a:pos x="7984" y="18793"/>
              </a:cxn>
              <a:cxn ang="0">
                <a:pos x="10671" y="13871"/>
              </a:cxn>
              <a:cxn ang="0">
                <a:pos x="14098" y="16079"/>
              </a:cxn>
              <a:cxn ang="0">
                <a:pos x="16685" y="7936"/>
              </a:cxn>
              <a:cxn ang="0">
                <a:pos x="19207" y="9247"/>
              </a:cxn>
              <a:cxn ang="0">
                <a:pos x="21600" y="0"/>
              </a:cxn>
            </a:cxnLst>
            <a:rect l="0" t="0" r="r" b="b"/>
            <a:pathLst>
              <a:path w="21600" h="21600">
                <a:moveTo>
                  <a:pt x="0" y="21600"/>
                </a:moveTo>
                <a:cubicBezTo>
                  <a:pt x="1628" y="19938"/>
                  <a:pt x="3255" y="18276"/>
                  <a:pt x="4592" y="17873"/>
                </a:cubicBezTo>
                <a:cubicBezTo>
                  <a:pt x="5928" y="17471"/>
                  <a:pt x="6971" y="19460"/>
                  <a:pt x="7984" y="18793"/>
                </a:cubicBezTo>
                <a:cubicBezTo>
                  <a:pt x="8997" y="18125"/>
                  <a:pt x="9657" y="14388"/>
                  <a:pt x="10671" y="13871"/>
                </a:cubicBezTo>
                <a:cubicBezTo>
                  <a:pt x="11684" y="13353"/>
                  <a:pt x="13096" y="17068"/>
                  <a:pt x="14098" y="16079"/>
                </a:cubicBezTo>
                <a:cubicBezTo>
                  <a:pt x="15101" y="15090"/>
                  <a:pt x="15834" y="9075"/>
                  <a:pt x="16685" y="7936"/>
                </a:cubicBezTo>
                <a:cubicBezTo>
                  <a:pt x="17537" y="6797"/>
                  <a:pt x="18388" y="10570"/>
                  <a:pt x="19207" y="9247"/>
                </a:cubicBezTo>
                <a:cubicBezTo>
                  <a:pt x="20026" y="7925"/>
                  <a:pt x="21600" y="0"/>
                  <a:pt x="21600" y="0"/>
                </a:cubicBezTo>
              </a:path>
            </a:pathLst>
          </a:custGeom>
          <a:noFill/>
          <a:ln w="38100" cap="flat">
            <a:solidFill>
              <a:srgbClr val="FF0000"/>
            </a:solidFill>
            <a:prstDash val="solid"/>
            <a:round/>
            <a:headEnd type="none" w="med" len="med"/>
            <a:tailEnd type="none" w="med" len="med"/>
          </a:ln>
          <a:effectLst>
            <a:outerShdw blurRad="63500" dist="38099" dir="2700000" algn="ctr" rotWithShape="0">
              <a:schemeClr val="bg2">
                <a:alpha val="39998"/>
              </a:schemeClr>
            </a:outerShdw>
          </a:effectLst>
        </p:spPr>
        <p:txBody>
          <a:bodyPr lIns="0" tIns="0" rIns="0" bIns="0">
            <a:prstTxWarp prst="textNoShape">
              <a:avLst/>
            </a:prstTxWarp>
          </a:bodyPr>
          <a:lstStyle/>
          <a:p>
            <a:pPr algn="ctr"/>
            <a:endParaRPr lang="en-US" sz="3000" baseline="0" dirty="0" smtClean="0">
              <a:solidFill>
                <a:srgbClr val="414141"/>
              </a:solidFill>
              <a:latin typeface="Gill Sans Light" charset="0"/>
              <a:ea typeface="ヒラギノ角ゴ ProN W3" charset="-128"/>
              <a:cs typeface="ヒラギノ角ゴ ProN W3" charset="-128"/>
              <a:sym typeface="Gill Sans Light" charset="0"/>
            </a:endParaRPr>
          </a:p>
        </p:txBody>
      </p:sp>
      <p:sp>
        <p:nvSpPr>
          <p:cNvPr id="23570" name="Freeform 18"/>
          <p:cNvSpPr>
            <a:spLocks/>
          </p:cNvSpPr>
          <p:nvPr/>
        </p:nvSpPr>
        <p:spPr bwMode="auto">
          <a:xfrm>
            <a:off x="1761383" y="677541"/>
            <a:ext cx="3485927" cy="3355330"/>
          </a:xfrm>
          <a:custGeom>
            <a:avLst/>
            <a:gdLst/>
            <a:ahLst/>
            <a:cxnLst>
              <a:cxn ang="0">
                <a:pos x="0" y="21600"/>
              </a:cxn>
              <a:cxn ang="0">
                <a:pos x="4592" y="17873"/>
              </a:cxn>
              <a:cxn ang="0">
                <a:pos x="8019" y="19185"/>
              </a:cxn>
              <a:cxn ang="0">
                <a:pos x="10671" y="13871"/>
              </a:cxn>
              <a:cxn ang="0">
                <a:pos x="14098" y="16079"/>
              </a:cxn>
              <a:cxn ang="0">
                <a:pos x="16685" y="7936"/>
              </a:cxn>
              <a:cxn ang="0">
                <a:pos x="19207" y="9247"/>
              </a:cxn>
              <a:cxn ang="0">
                <a:pos x="21600" y="0"/>
              </a:cxn>
            </a:cxnLst>
            <a:rect l="0" t="0" r="r" b="b"/>
            <a:pathLst>
              <a:path w="21600" h="21600">
                <a:moveTo>
                  <a:pt x="0" y="21600"/>
                </a:moveTo>
                <a:cubicBezTo>
                  <a:pt x="1628" y="19938"/>
                  <a:pt x="3255" y="18276"/>
                  <a:pt x="4592" y="17873"/>
                </a:cubicBezTo>
                <a:cubicBezTo>
                  <a:pt x="5928" y="17471"/>
                  <a:pt x="7006" y="19852"/>
                  <a:pt x="8019" y="19185"/>
                </a:cubicBezTo>
                <a:cubicBezTo>
                  <a:pt x="9032" y="18518"/>
                  <a:pt x="9657" y="14388"/>
                  <a:pt x="10671" y="13871"/>
                </a:cubicBezTo>
                <a:cubicBezTo>
                  <a:pt x="11684" y="13353"/>
                  <a:pt x="13096" y="17068"/>
                  <a:pt x="14098" y="16079"/>
                </a:cubicBezTo>
                <a:cubicBezTo>
                  <a:pt x="15101" y="15090"/>
                  <a:pt x="15834" y="9075"/>
                  <a:pt x="16685" y="7936"/>
                </a:cubicBezTo>
                <a:cubicBezTo>
                  <a:pt x="17537" y="6797"/>
                  <a:pt x="18388" y="10570"/>
                  <a:pt x="19207" y="9247"/>
                </a:cubicBezTo>
                <a:cubicBezTo>
                  <a:pt x="20026" y="7925"/>
                  <a:pt x="21600" y="0"/>
                  <a:pt x="21600" y="0"/>
                </a:cubicBezTo>
              </a:path>
            </a:pathLst>
          </a:custGeom>
          <a:noFill/>
          <a:ln w="38100" cap="flat">
            <a:solidFill>
              <a:srgbClr val="FDB316"/>
            </a:solidFill>
            <a:prstDash val="solid"/>
            <a:round/>
            <a:headEnd type="none" w="med" len="med"/>
            <a:tailEnd type="none" w="med" len="med"/>
          </a:ln>
          <a:effectLst>
            <a:outerShdw blurRad="63500" dist="38099" dir="2700000" algn="ctr" rotWithShape="0">
              <a:schemeClr val="bg2">
                <a:alpha val="39998"/>
              </a:schemeClr>
            </a:outerShdw>
          </a:effectLst>
        </p:spPr>
        <p:txBody>
          <a:bodyPr lIns="0" tIns="0" rIns="0" bIns="0">
            <a:prstTxWarp prst="textNoShape">
              <a:avLst/>
            </a:prstTxWarp>
          </a:bodyPr>
          <a:lstStyle/>
          <a:p>
            <a:pPr algn="ctr"/>
            <a:endParaRPr lang="en-US" sz="3000" baseline="0" dirty="0" smtClean="0">
              <a:solidFill>
                <a:srgbClr val="414141"/>
              </a:solidFill>
              <a:latin typeface="Gill Sans Light" charset="0"/>
              <a:ea typeface="ヒラギノ角ゴ ProN W3" charset="-128"/>
              <a:cs typeface="ヒラギノ角ゴ ProN W3" charset="-128"/>
              <a:sym typeface="Gill Sans Light" charset="0"/>
            </a:endParaRPr>
          </a:p>
        </p:txBody>
      </p:sp>
      <p:sp>
        <p:nvSpPr>
          <p:cNvPr id="23571" name="Rectangle 19"/>
          <p:cNvSpPr>
            <a:spLocks/>
          </p:cNvSpPr>
          <p:nvPr/>
        </p:nvSpPr>
        <p:spPr bwMode="auto">
          <a:xfrm>
            <a:off x="1400845" y="318120"/>
            <a:ext cx="952128" cy="379512"/>
          </a:xfrm>
          <a:prstGeom prst="rect">
            <a:avLst/>
          </a:prstGeom>
          <a:noFill/>
          <a:ln w="9525" cap="flat">
            <a:noFill/>
            <a:miter lim="800000"/>
            <a:headEnd type="none" w="med" len="med"/>
            <a:tailEnd type="none" w="med" len="med"/>
          </a:ln>
        </p:spPr>
        <p:txBody>
          <a:bodyPr lIns="26785" tIns="26785" rIns="26785" bIns="26785">
            <a:prstTxWarp prst="textNoShape">
              <a:avLst/>
            </a:prstTxWarp>
          </a:bodyPr>
          <a:lstStyle/>
          <a:p>
            <a:r>
              <a:rPr lang="en-US" sz="1000" b="1" baseline="0" dirty="0">
                <a:solidFill>
                  <a:srgbClr val="1F497D"/>
                </a:solidFill>
                <a:ea typeface="Arial" charset="0"/>
                <a:cs typeface="Arial" charset="0"/>
                <a:sym typeface="Arial" charset="0"/>
              </a:rPr>
              <a:t>Infrastructure</a:t>
            </a:r>
            <a:endParaRPr lang="en-US" sz="1300" b="1" baseline="0" dirty="0">
              <a:solidFill>
                <a:srgbClr val="1F497D"/>
              </a:solidFill>
              <a:ea typeface="Lucida Grande" charset="0"/>
              <a:cs typeface="Lucida Grande" charset="0"/>
              <a:sym typeface="Arial" charset="0"/>
            </a:endParaRPr>
          </a:p>
          <a:p>
            <a:r>
              <a:rPr lang="en-US" sz="1000" b="1" baseline="0" dirty="0">
                <a:solidFill>
                  <a:srgbClr val="1F497D"/>
                </a:solidFill>
                <a:ea typeface="Arial" charset="0"/>
                <a:cs typeface="Arial" charset="0"/>
                <a:sym typeface="Arial" charset="0"/>
              </a:rPr>
              <a:t>Cost $</a:t>
            </a:r>
          </a:p>
        </p:txBody>
      </p:sp>
      <p:sp>
        <p:nvSpPr>
          <p:cNvPr id="23572" name="Rectangle 20"/>
          <p:cNvSpPr>
            <a:spLocks/>
          </p:cNvSpPr>
          <p:nvPr/>
        </p:nvSpPr>
        <p:spPr bwMode="auto">
          <a:xfrm>
            <a:off x="4314158" y="4328666"/>
            <a:ext cx="485551" cy="219894"/>
          </a:xfrm>
          <a:prstGeom prst="rect">
            <a:avLst/>
          </a:prstGeom>
          <a:noFill/>
          <a:ln w="9525" cap="flat">
            <a:noFill/>
            <a:miter lim="800000"/>
            <a:headEnd type="none" w="med" len="med"/>
            <a:tailEnd type="none" w="med" len="med"/>
          </a:ln>
        </p:spPr>
        <p:txBody>
          <a:bodyPr lIns="26785" tIns="26785" rIns="26785" bIns="26785">
            <a:prstTxWarp prst="textNoShape">
              <a:avLst/>
            </a:prstTxWarp>
          </a:bodyPr>
          <a:lstStyle/>
          <a:p>
            <a:r>
              <a:rPr lang="en-US" sz="1000" b="1" baseline="0" dirty="0">
                <a:solidFill>
                  <a:srgbClr val="1F497D"/>
                </a:solidFill>
                <a:ea typeface="Arial" charset="0"/>
                <a:cs typeface="Arial" charset="0"/>
                <a:sym typeface="Arial" charset="0"/>
              </a:rPr>
              <a:t>time</a:t>
            </a:r>
          </a:p>
        </p:txBody>
      </p:sp>
      <p:grpSp>
        <p:nvGrpSpPr>
          <p:cNvPr id="5" name="Group 21"/>
          <p:cNvGrpSpPr>
            <a:grpSpLocks/>
          </p:cNvGrpSpPr>
          <p:nvPr/>
        </p:nvGrpSpPr>
        <p:grpSpPr bwMode="auto">
          <a:xfrm>
            <a:off x="2099594" y="1635251"/>
            <a:ext cx="982266" cy="818182"/>
            <a:chOff x="0" y="0"/>
            <a:chExt cx="879" cy="733"/>
          </a:xfrm>
        </p:grpSpPr>
        <p:sp>
          <p:nvSpPr>
            <p:cNvPr id="23574" name="Rectangle 22"/>
            <p:cNvSpPr>
              <a:spLocks/>
            </p:cNvSpPr>
            <p:nvPr/>
          </p:nvSpPr>
          <p:spPr bwMode="auto">
            <a:xfrm>
              <a:off x="0" y="0"/>
              <a:ext cx="730" cy="429"/>
            </a:xfrm>
            <a:prstGeom prst="rect">
              <a:avLst/>
            </a:prstGeom>
            <a:solidFill>
              <a:srgbClr val="FFFFFF"/>
            </a:solidFill>
            <a:ln w="38100" cap="flat">
              <a:solidFill>
                <a:srgbClr val="000000"/>
              </a:solidFill>
              <a:prstDash val="solid"/>
              <a:round/>
              <a:headEnd type="none" w="med" len="med"/>
              <a:tailEnd type="triangle" w="med" len="med"/>
            </a:ln>
            <a:effectLst>
              <a:outerShdw blurRad="63500" dist="38099" dir="2700000" algn="ctr" rotWithShape="0">
                <a:schemeClr val="bg2">
                  <a:alpha val="39998"/>
                </a:schemeClr>
              </a:outerShdw>
            </a:effectLst>
          </p:spPr>
          <p:txBody>
            <a:bodyPr lIns="0" tIns="0" rIns="0" bIns="0">
              <a:prstTxWarp prst="textNoShape">
                <a:avLst/>
              </a:prstTxWarp>
            </a:bodyPr>
            <a:lstStyle/>
            <a:p>
              <a:pPr algn="ctr"/>
              <a:endParaRPr lang="en-US" sz="3000" baseline="0" dirty="0" smtClean="0">
                <a:solidFill>
                  <a:srgbClr val="414141"/>
                </a:solidFill>
                <a:latin typeface="Gill Sans Light" charset="0"/>
                <a:ea typeface="ヒラギノ角ゴ ProN W3" charset="-128"/>
                <a:cs typeface="ヒラギノ角ゴ ProN W3" charset="-128"/>
                <a:sym typeface="Gill Sans Light" charset="0"/>
              </a:endParaRPr>
            </a:p>
          </p:txBody>
        </p:sp>
        <p:sp>
          <p:nvSpPr>
            <p:cNvPr id="23575" name="AutoShape 23"/>
            <p:cNvSpPr>
              <a:spLocks/>
            </p:cNvSpPr>
            <p:nvPr/>
          </p:nvSpPr>
          <p:spPr bwMode="auto">
            <a:xfrm>
              <a:off x="362" y="448"/>
              <a:ext cx="517" cy="285"/>
            </a:xfrm>
            <a:custGeom>
              <a:avLst/>
              <a:gdLst>
                <a:gd name="T0" fmla="*/ 10800 w 21600"/>
                <a:gd name="T1" fmla="*/ 10800 h 21600"/>
              </a:gdLst>
              <a:ahLst/>
              <a:cxnLst>
                <a:cxn ang="0">
                  <a:pos x="T0" y="T1"/>
                </a:cxn>
              </a:cxnLst>
              <a:rect l="0" t="0" r="r" b="b"/>
              <a:pathLst>
                <a:path w="21600" h="21600">
                  <a:moveTo>
                    <a:pt x="0" y="0"/>
                  </a:moveTo>
                  <a:lnTo>
                    <a:pt x="2554" y="12660"/>
                  </a:lnTo>
                  <a:lnTo>
                    <a:pt x="21600" y="21600"/>
                  </a:lnTo>
                </a:path>
              </a:pathLst>
            </a:custGeom>
            <a:noFill/>
            <a:ln w="38100" cap="flat">
              <a:solidFill>
                <a:srgbClr val="000000"/>
              </a:solidFill>
              <a:prstDash val="solid"/>
              <a:round/>
              <a:headEnd type="none" w="med" len="med"/>
              <a:tailEnd type="triangle" w="med" len="med"/>
            </a:ln>
          </p:spPr>
          <p:txBody>
            <a:bodyPr lIns="0" tIns="0" rIns="0" bIns="0">
              <a:prstTxWarp prst="textNoShape">
                <a:avLst/>
              </a:prstTxWarp>
            </a:bodyPr>
            <a:lstStyle/>
            <a:p>
              <a:pPr algn="ctr"/>
              <a:endParaRPr lang="en-US" sz="3000" baseline="0" dirty="0" smtClean="0">
                <a:solidFill>
                  <a:srgbClr val="414141"/>
                </a:solidFill>
                <a:latin typeface="Gill Sans Light" charset="0"/>
                <a:ea typeface="ヒラギノ角ゴ ProN W3" charset="-128"/>
                <a:cs typeface="ヒラギノ角ゴ ProN W3" charset="-128"/>
                <a:sym typeface="Gill Sans Light" charset="0"/>
              </a:endParaRPr>
            </a:p>
          </p:txBody>
        </p:sp>
        <p:sp>
          <p:nvSpPr>
            <p:cNvPr id="23576" name="Rectangle 24"/>
            <p:cNvSpPr>
              <a:spLocks/>
            </p:cNvSpPr>
            <p:nvPr/>
          </p:nvSpPr>
          <p:spPr bwMode="auto">
            <a:xfrm>
              <a:off x="0" y="0"/>
              <a:ext cx="730" cy="429"/>
            </a:xfrm>
            <a:prstGeom prst="rect">
              <a:avLst/>
            </a:prstGeom>
            <a:noFill/>
            <a:ln w="12700" cap="flat">
              <a:noFill/>
              <a:miter lim="800000"/>
              <a:headEnd type="none" w="med" len="med"/>
              <a:tailEnd type="none" w="med" len="med"/>
            </a:ln>
          </p:spPr>
          <p:txBody>
            <a:bodyPr lIns="38100" tIns="38100" rIns="38100" bIns="38100" anchor="ctr">
              <a:prstTxWarp prst="textNoShape">
                <a:avLst/>
              </a:prstTxWarp>
            </a:bodyPr>
            <a:lstStyle/>
            <a:p>
              <a:pPr algn="ctr"/>
              <a:r>
                <a:rPr lang="en-US" sz="800" b="1" baseline="0" dirty="0">
                  <a:solidFill>
                    <a:srgbClr val="1F497D"/>
                  </a:solidFill>
                  <a:ea typeface="Arial" charset="0"/>
                  <a:cs typeface="Arial" charset="0"/>
                  <a:sym typeface="Arial" charset="0"/>
                </a:rPr>
                <a:t>Large</a:t>
              </a:r>
              <a:endParaRPr lang="en-US" sz="1300" b="1" baseline="0" dirty="0">
                <a:solidFill>
                  <a:srgbClr val="1F497D"/>
                </a:solidFill>
                <a:ea typeface="Lucida Grande" charset="0"/>
                <a:cs typeface="Lucida Grande" charset="0"/>
                <a:sym typeface="Arial" charset="0"/>
              </a:endParaRPr>
            </a:p>
            <a:p>
              <a:pPr algn="ctr"/>
              <a:r>
                <a:rPr lang="en-US" sz="800" b="1" baseline="0" dirty="0">
                  <a:solidFill>
                    <a:srgbClr val="1F497D"/>
                  </a:solidFill>
                  <a:ea typeface="Arial" charset="0"/>
                  <a:cs typeface="Arial" charset="0"/>
                  <a:sym typeface="Arial" charset="0"/>
                </a:rPr>
                <a:t>Capital</a:t>
              </a:r>
              <a:endParaRPr lang="en-US" sz="1300" b="1" baseline="0" dirty="0">
                <a:solidFill>
                  <a:srgbClr val="1F497D"/>
                </a:solidFill>
                <a:ea typeface="Lucida Grande" charset="0"/>
                <a:cs typeface="Lucida Grande" charset="0"/>
                <a:sym typeface="Arial" charset="0"/>
              </a:endParaRPr>
            </a:p>
            <a:p>
              <a:pPr algn="ctr"/>
              <a:r>
                <a:rPr lang="en-US" sz="800" b="1" baseline="0" dirty="0">
                  <a:solidFill>
                    <a:srgbClr val="1F497D"/>
                  </a:solidFill>
                  <a:ea typeface="Arial" charset="0"/>
                  <a:cs typeface="Arial" charset="0"/>
                  <a:sym typeface="Arial" charset="0"/>
                </a:rPr>
                <a:t>Expenditure</a:t>
              </a:r>
            </a:p>
          </p:txBody>
        </p:sp>
      </p:grpSp>
      <p:grpSp>
        <p:nvGrpSpPr>
          <p:cNvPr id="6" name="Group 25"/>
          <p:cNvGrpSpPr>
            <a:grpSpLocks/>
          </p:cNvGrpSpPr>
          <p:nvPr/>
        </p:nvGrpSpPr>
        <p:grpSpPr bwMode="auto">
          <a:xfrm>
            <a:off x="4068591" y="2114105"/>
            <a:ext cx="1470049" cy="1241227"/>
            <a:chOff x="0" y="0"/>
            <a:chExt cx="1316" cy="1111"/>
          </a:xfrm>
        </p:grpSpPr>
        <p:sp>
          <p:nvSpPr>
            <p:cNvPr id="23578" name="Line 26"/>
            <p:cNvSpPr>
              <a:spLocks noChangeShapeType="1"/>
            </p:cNvSpPr>
            <p:nvPr/>
          </p:nvSpPr>
          <p:spPr bwMode="auto">
            <a:xfrm>
              <a:off x="1" y="0"/>
              <a:ext cx="21" cy="1111"/>
            </a:xfrm>
            <a:prstGeom prst="line">
              <a:avLst/>
            </a:prstGeom>
            <a:noFill/>
            <a:ln w="57150" cap="flat">
              <a:solidFill>
                <a:srgbClr val="00B050"/>
              </a:solidFill>
              <a:prstDash val="dash"/>
              <a:round/>
              <a:headEnd type="arrow" w="sm" len="sm"/>
              <a:tailEnd type="arrow" w="sm" len="sm"/>
            </a:ln>
          </p:spPr>
          <p:txBody>
            <a:bodyPr lIns="0" tIns="0" rIns="0" bIns="0">
              <a:prstTxWarp prst="textNoShape">
                <a:avLst/>
              </a:prstTxWarp>
            </a:bodyPr>
            <a:lstStyle/>
            <a:p>
              <a:pPr algn="ctr"/>
              <a:endParaRPr lang="en-US" sz="3000" baseline="0" dirty="0" smtClean="0">
                <a:solidFill>
                  <a:srgbClr val="414141"/>
                </a:solidFill>
                <a:latin typeface="Gill Sans Light" charset="0"/>
                <a:ea typeface="ヒラギノ角ゴ ProN W3" charset="-128"/>
                <a:cs typeface="ヒラギノ角ゴ ProN W3" charset="-128"/>
                <a:sym typeface="Gill Sans Light" charset="0"/>
              </a:endParaRPr>
            </a:p>
          </p:txBody>
        </p:sp>
        <p:grpSp>
          <p:nvGrpSpPr>
            <p:cNvPr id="7" name="Group 27"/>
            <p:cNvGrpSpPr>
              <a:grpSpLocks/>
            </p:cNvGrpSpPr>
            <p:nvPr/>
          </p:nvGrpSpPr>
          <p:grpSpPr bwMode="auto">
            <a:xfrm>
              <a:off x="0" y="464"/>
              <a:ext cx="1316" cy="394"/>
              <a:chOff x="0" y="0"/>
              <a:chExt cx="1316" cy="393"/>
            </a:xfrm>
          </p:grpSpPr>
          <p:sp>
            <p:nvSpPr>
              <p:cNvPr id="23580" name="Rectangle 28"/>
              <p:cNvSpPr>
                <a:spLocks/>
              </p:cNvSpPr>
              <p:nvPr/>
            </p:nvSpPr>
            <p:spPr bwMode="auto">
              <a:xfrm>
                <a:off x="585" y="18"/>
                <a:ext cx="731" cy="375"/>
              </a:xfrm>
              <a:prstGeom prst="rect">
                <a:avLst/>
              </a:prstGeom>
              <a:solidFill>
                <a:srgbClr val="FFFFFF"/>
              </a:solidFill>
              <a:ln w="38100" cap="flat">
                <a:solidFill>
                  <a:srgbClr val="00B050"/>
                </a:solidFill>
                <a:prstDash val="solid"/>
                <a:round/>
                <a:headEnd type="none" w="med" len="med"/>
                <a:tailEnd type="triangle" w="med" len="med"/>
              </a:ln>
            </p:spPr>
            <p:txBody>
              <a:bodyPr lIns="0" tIns="0" rIns="0" bIns="0">
                <a:prstTxWarp prst="textNoShape">
                  <a:avLst/>
                </a:prstTxWarp>
              </a:bodyPr>
              <a:lstStyle/>
              <a:p>
                <a:pPr algn="ctr"/>
                <a:endParaRPr lang="en-US" sz="3000" baseline="0" dirty="0" smtClean="0">
                  <a:solidFill>
                    <a:srgbClr val="414141"/>
                  </a:solidFill>
                  <a:latin typeface="Gill Sans Light" charset="0"/>
                  <a:ea typeface="ヒラギノ角ゴ ProN W3" charset="-128"/>
                  <a:cs typeface="ヒラギノ角ゴ ProN W3" charset="-128"/>
                  <a:sym typeface="Gill Sans Light" charset="0"/>
                </a:endParaRPr>
              </a:p>
            </p:txBody>
          </p:sp>
          <p:sp>
            <p:nvSpPr>
              <p:cNvPr id="23581" name="AutoShape 29"/>
              <p:cNvSpPr>
                <a:spLocks/>
              </p:cNvSpPr>
              <p:nvPr/>
            </p:nvSpPr>
            <p:spPr bwMode="auto">
              <a:xfrm>
                <a:off x="0" y="0"/>
                <a:ext cx="581" cy="226"/>
              </a:xfrm>
              <a:custGeom>
                <a:avLst/>
                <a:gdLst>
                  <a:gd name="T0" fmla="*/ 10800 w 21600"/>
                  <a:gd name="T1" fmla="*/ 10800 h 21600"/>
                </a:gdLst>
                <a:ahLst/>
                <a:cxnLst>
                  <a:cxn ang="0">
                    <a:pos x="T0" y="T1"/>
                  </a:cxn>
                </a:cxnLst>
                <a:rect l="0" t="0" r="r" b="b"/>
                <a:pathLst>
                  <a:path w="21600" h="21600">
                    <a:moveTo>
                      <a:pt x="21600" y="21600"/>
                    </a:moveTo>
                    <a:lnTo>
                      <a:pt x="9358" y="9264"/>
                    </a:lnTo>
                    <a:lnTo>
                      <a:pt x="0" y="0"/>
                    </a:lnTo>
                  </a:path>
                </a:pathLst>
              </a:custGeom>
              <a:noFill/>
              <a:ln w="38100" cap="flat">
                <a:solidFill>
                  <a:srgbClr val="00B050"/>
                </a:solidFill>
                <a:prstDash val="solid"/>
                <a:round/>
                <a:headEnd type="none" w="med" len="med"/>
                <a:tailEnd type="triangle" w="med" len="med"/>
              </a:ln>
            </p:spPr>
            <p:txBody>
              <a:bodyPr lIns="0" tIns="0" rIns="0" bIns="0">
                <a:prstTxWarp prst="textNoShape">
                  <a:avLst/>
                </a:prstTxWarp>
              </a:bodyPr>
              <a:lstStyle/>
              <a:p>
                <a:pPr algn="ctr"/>
                <a:endParaRPr lang="en-US" sz="3000" baseline="0" dirty="0" smtClean="0">
                  <a:solidFill>
                    <a:srgbClr val="414141"/>
                  </a:solidFill>
                  <a:latin typeface="Gill Sans Light" charset="0"/>
                  <a:ea typeface="ヒラギノ角ゴ ProN W3" charset="-128"/>
                  <a:cs typeface="ヒラギノ角ゴ ProN W3" charset="-128"/>
                  <a:sym typeface="Gill Sans Light" charset="0"/>
                </a:endParaRPr>
              </a:p>
            </p:txBody>
          </p:sp>
          <p:sp>
            <p:nvSpPr>
              <p:cNvPr id="23582" name="Rectangle 30"/>
              <p:cNvSpPr>
                <a:spLocks/>
              </p:cNvSpPr>
              <p:nvPr/>
            </p:nvSpPr>
            <p:spPr bwMode="auto">
              <a:xfrm>
                <a:off x="585" y="54"/>
                <a:ext cx="731" cy="304"/>
              </a:xfrm>
              <a:prstGeom prst="rect">
                <a:avLst/>
              </a:prstGeom>
              <a:noFill/>
              <a:ln w="12700" cap="flat">
                <a:noFill/>
                <a:miter lim="800000"/>
                <a:headEnd type="none" w="med" len="med"/>
                <a:tailEnd type="none" w="med" len="med"/>
              </a:ln>
            </p:spPr>
            <p:txBody>
              <a:bodyPr lIns="38100" tIns="38100" rIns="38100" bIns="38100" anchor="ctr">
                <a:prstTxWarp prst="textNoShape">
                  <a:avLst/>
                </a:prstTxWarp>
              </a:bodyPr>
              <a:lstStyle/>
              <a:p>
                <a:pPr algn="ctr"/>
                <a:r>
                  <a:rPr lang="en-US" sz="800" b="1" baseline="0" dirty="0">
                    <a:solidFill>
                      <a:srgbClr val="000000"/>
                    </a:solidFill>
                    <a:ea typeface="Arial" charset="0"/>
                    <a:cs typeface="Arial" charset="0"/>
                    <a:sym typeface="Arial" charset="0"/>
                  </a:rPr>
                  <a:t>Opportunity</a:t>
                </a:r>
                <a:endParaRPr lang="en-US" sz="1300" b="1" baseline="0" dirty="0">
                  <a:solidFill>
                    <a:srgbClr val="1F497D"/>
                  </a:solidFill>
                  <a:ea typeface="Lucida Grande" charset="0"/>
                  <a:cs typeface="Lucida Grande" charset="0"/>
                  <a:sym typeface="Arial" charset="0"/>
                </a:endParaRPr>
              </a:p>
              <a:p>
                <a:pPr algn="ctr"/>
                <a:r>
                  <a:rPr lang="en-US" sz="800" b="1" baseline="0" dirty="0">
                    <a:solidFill>
                      <a:srgbClr val="000000"/>
                    </a:solidFill>
                    <a:ea typeface="Arial" charset="0"/>
                    <a:cs typeface="Arial" charset="0"/>
                    <a:sym typeface="Arial" charset="0"/>
                  </a:rPr>
                  <a:t>Cost</a:t>
                </a:r>
              </a:p>
            </p:txBody>
          </p:sp>
        </p:grpSp>
      </p:grpSp>
      <p:grpSp>
        <p:nvGrpSpPr>
          <p:cNvPr id="8" name="Group 31"/>
          <p:cNvGrpSpPr>
            <a:grpSpLocks/>
          </p:cNvGrpSpPr>
          <p:nvPr/>
        </p:nvGrpSpPr>
        <p:grpSpPr bwMode="auto">
          <a:xfrm>
            <a:off x="6237386" y="2293814"/>
            <a:ext cx="1299270" cy="339328"/>
            <a:chOff x="0" y="0"/>
            <a:chExt cx="1163" cy="303"/>
          </a:xfrm>
        </p:grpSpPr>
        <p:sp>
          <p:nvSpPr>
            <p:cNvPr id="23584" name="Line 32"/>
            <p:cNvSpPr>
              <a:spLocks noChangeShapeType="1"/>
            </p:cNvSpPr>
            <p:nvPr/>
          </p:nvSpPr>
          <p:spPr bwMode="auto">
            <a:xfrm>
              <a:off x="0" y="160"/>
              <a:ext cx="469" cy="2"/>
            </a:xfrm>
            <a:prstGeom prst="line">
              <a:avLst/>
            </a:prstGeom>
            <a:noFill/>
            <a:ln w="38100" cap="flat">
              <a:solidFill>
                <a:srgbClr val="4A452A"/>
              </a:solidFill>
              <a:prstDash val="dash"/>
              <a:round/>
              <a:headEnd type="none" w="med" len="med"/>
              <a:tailEnd type="none" w="med" len="med"/>
            </a:ln>
            <a:effectLst>
              <a:outerShdw blurRad="63500" dist="38099" dir="2700000" algn="ctr" rotWithShape="0">
                <a:schemeClr val="bg2">
                  <a:alpha val="39998"/>
                </a:schemeClr>
              </a:outerShdw>
            </a:effectLst>
          </p:spPr>
          <p:txBody>
            <a:bodyPr lIns="0" tIns="0" rIns="0" bIns="0">
              <a:prstTxWarp prst="textNoShape">
                <a:avLst/>
              </a:prstTxWarp>
            </a:bodyPr>
            <a:lstStyle/>
            <a:p>
              <a:pPr algn="ctr"/>
              <a:endParaRPr lang="en-US" sz="3000" baseline="0" dirty="0" smtClean="0">
                <a:solidFill>
                  <a:srgbClr val="414141"/>
                </a:solidFill>
                <a:latin typeface="Gill Sans Light" charset="0"/>
                <a:ea typeface="ヒラギノ角ゴ ProN W3" charset="-128"/>
                <a:cs typeface="ヒラギノ角ゴ ProN W3" charset="-128"/>
                <a:sym typeface="Gill Sans Light" charset="0"/>
              </a:endParaRPr>
            </a:p>
          </p:txBody>
        </p:sp>
        <p:sp>
          <p:nvSpPr>
            <p:cNvPr id="23585" name="Rectangle 33"/>
            <p:cNvSpPr>
              <a:spLocks/>
            </p:cNvSpPr>
            <p:nvPr/>
          </p:nvSpPr>
          <p:spPr bwMode="auto">
            <a:xfrm>
              <a:off x="626" y="0"/>
              <a:ext cx="537" cy="303"/>
            </a:xfrm>
            <a:prstGeom prst="rect">
              <a:avLst/>
            </a:prstGeom>
            <a:noFill/>
            <a:ln w="9525" cap="flat">
              <a:noFill/>
              <a:miter lim="800000"/>
              <a:headEnd type="none" w="med" len="med"/>
              <a:tailEnd type="none" w="med" len="med"/>
            </a:ln>
          </p:spPr>
          <p:txBody>
            <a:bodyPr lIns="38100" tIns="38100" rIns="38100" bIns="38100">
              <a:prstTxWarp prst="textNoShape">
                <a:avLst/>
              </a:prstTxWarp>
            </a:bodyPr>
            <a:lstStyle/>
            <a:p>
              <a:r>
                <a:rPr lang="en-US" sz="800" b="1" baseline="0" dirty="0">
                  <a:solidFill>
                    <a:srgbClr val="1F497D"/>
                  </a:solidFill>
                  <a:ea typeface="Arial" charset="0"/>
                  <a:cs typeface="Arial" charset="0"/>
                  <a:sym typeface="Arial" charset="0"/>
                </a:rPr>
                <a:t>Predicted</a:t>
              </a:r>
              <a:endParaRPr lang="en-US" sz="1300" b="1" baseline="0" dirty="0">
                <a:solidFill>
                  <a:srgbClr val="1F497D"/>
                </a:solidFill>
                <a:ea typeface="Lucida Grande" charset="0"/>
                <a:cs typeface="Lucida Grande" charset="0"/>
                <a:sym typeface="Arial" charset="0"/>
              </a:endParaRPr>
            </a:p>
            <a:p>
              <a:r>
                <a:rPr lang="en-US" sz="800" b="1" baseline="0" dirty="0">
                  <a:solidFill>
                    <a:srgbClr val="1F497D"/>
                  </a:solidFill>
                  <a:ea typeface="Arial" charset="0"/>
                  <a:cs typeface="Arial" charset="0"/>
                  <a:sym typeface="Arial" charset="0"/>
                </a:rPr>
                <a:t>Demand</a:t>
              </a:r>
            </a:p>
          </p:txBody>
        </p:sp>
      </p:grpSp>
      <p:grpSp>
        <p:nvGrpSpPr>
          <p:cNvPr id="9" name="Group 34"/>
          <p:cNvGrpSpPr>
            <a:grpSpLocks/>
          </p:cNvGrpSpPr>
          <p:nvPr/>
        </p:nvGrpSpPr>
        <p:grpSpPr bwMode="auto">
          <a:xfrm>
            <a:off x="6237387" y="2709044"/>
            <a:ext cx="1379637" cy="339328"/>
            <a:chOff x="0" y="0"/>
            <a:chExt cx="1235" cy="303"/>
          </a:xfrm>
        </p:grpSpPr>
        <p:sp>
          <p:nvSpPr>
            <p:cNvPr id="23587" name="Line 35"/>
            <p:cNvSpPr>
              <a:spLocks noChangeShapeType="1"/>
            </p:cNvSpPr>
            <p:nvPr/>
          </p:nvSpPr>
          <p:spPr bwMode="auto">
            <a:xfrm>
              <a:off x="0" y="109"/>
              <a:ext cx="469" cy="1"/>
            </a:xfrm>
            <a:prstGeom prst="line">
              <a:avLst/>
            </a:prstGeom>
            <a:noFill/>
            <a:ln w="38100" cap="flat">
              <a:solidFill>
                <a:srgbClr val="0070C0"/>
              </a:solidFill>
              <a:prstDash val="solid"/>
              <a:round/>
              <a:headEnd type="none" w="med" len="med"/>
              <a:tailEnd type="none" w="med" len="med"/>
            </a:ln>
            <a:effectLst>
              <a:outerShdw blurRad="63500" dist="38099" dir="2700000" algn="ctr" rotWithShape="0">
                <a:schemeClr val="bg2">
                  <a:alpha val="39998"/>
                </a:schemeClr>
              </a:outerShdw>
            </a:effectLst>
          </p:spPr>
          <p:txBody>
            <a:bodyPr lIns="0" tIns="0" rIns="0" bIns="0">
              <a:prstTxWarp prst="textNoShape">
                <a:avLst/>
              </a:prstTxWarp>
            </a:bodyPr>
            <a:lstStyle/>
            <a:p>
              <a:pPr algn="ctr"/>
              <a:endParaRPr lang="en-US" sz="3000" baseline="0" dirty="0" smtClean="0">
                <a:solidFill>
                  <a:srgbClr val="414141"/>
                </a:solidFill>
                <a:latin typeface="Gill Sans Light" charset="0"/>
                <a:ea typeface="ヒラギノ角ゴ ProN W3" charset="-128"/>
                <a:cs typeface="ヒラギノ角ゴ ProN W3" charset="-128"/>
                <a:sym typeface="Gill Sans Light" charset="0"/>
              </a:endParaRPr>
            </a:p>
          </p:txBody>
        </p:sp>
        <p:sp>
          <p:nvSpPr>
            <p:cNvPr id="23588" name="Rectangle 36"/>
            <p:cNvSpPr>
              <a:spLocks/>
            </p:cNvSpPr>
            <p:nvPr/>
          </p:nvSpPr>
          <p:spPr bwMode="auto">
            <a:xfrm>
              <a:off x="646" y="0"/>
              <a:ext cx="589" cy="303"/>
            </a:xfrm>
            <a:prstGeom prst="rect">
              <a:avLst/>
            </a:prstGeom>
            <a:noFill/>
            <a:ln w="9525" cap="flat">
              <a:noFill/>
              <a:miter lim="800000"/>
              <a:headEnd type="none" w="med" len="med"/>
              <a:tailEnd type="none" w="med" len="med"/>
            </a:ln>
          </p:spPr>
          <p:txBody>
            <a:bodyPr lIns="38100" tIns="38100" rIns="38100" bIns="38100">
              <a:prstTxWarp prst="textNoShape">
                <a:avLst/>
              </a:prstTxWarp>
            </a:bodyPr>
            <a:lstStyle/>
            <a:p>
              <a:r>
                <a:rPr lang="en-US" sz="800" b="1" baseline="0" dirty="0">
                  <a:solidFill>
                    <a:srgbClr val="1F497D"/>
                  </a:solidFill>
                  <a:ea typeface="Arial" charset="0"/>
                  <a:cs typeface="Arial" charset="0"/>
                  <a:sym typeface="Arial" charset="0"/>
                </a:rPr>
                <a:t>Traditional</a:t>
              </a:r>
              <a:endParaRPr lang="en-US" sz="1300" b="1" baseline="0" dirty="0">
                <a:solidFill>
                  <a:srgbClr val="1F497D"/>
                </a:solidFill>
                <a:ea typeface="Lucida Grande" charset="0"/>
                <a:cs typeface="Lucida Grande" charset="0"/>
                <a:sym typeface="Arial" charset="0"/>
              </a:endParaRPr>
            </a:p>
            <a:p>
              <a:r>
                <a:rPr lang="en-US" sz="800" b="1" baseline="0" dirty="0">
                  <a:solidFill>
                    <a:srgbClr val="1F497D"/>
                  </a:solidFill>
                  <a:ea typeface="Arial" charset="0"/>
                  <a:cs typeface="Arial" charset="0"/>
                  <a:sym typeface="Arial" charset="0"/>
                </a:rPr>
                <a:t>Hardware</a:t>
              </a:r>
            </a:p>
          </p:txBody>
        </p:sp>
      </p:grpSp>
      <p:grpSp>
        <p:nvGrpSpPr>
          <p:cNvPr id="10" name="Group 37"/>
          <p:cNvGrpSpPr>
            <a:grpSpLocks/>
          </p:cNvGrpSpPr>
          <p:nvPr/>
        </p:nvGrpSpPr>
        <p:grpSpPr bwMode="auto">
          <a:xfrm>
            <a:off x="6237387" y="3191247"/>
            <a:ext cx="1250156" cy="339328"/>
            <a:chOff x="0" y="0"/>
            <a:chExt cx="1119" cy="303"/>
          </a:xfrm>
        </p:grpSpPr>
        <p:sp>
          <p:nvSpPr>
            <p:cNvPr id="23590" name="Line 38"/>
            <p:cNvSpPr>
              <a:spLocks noChangeShapeType="1"/>
            </p:cNvSpPr>
            <p:nvPr/>
          </p:nvSpPr>
          <p:spPr bwMode="auto">
            <a:xfrm>
              <a:off x="0" y="160"/>
              <a:ext cx="469" cy="2"/>
            </a:xfrm>
            <a:prstGeom prst="line">
              <a:avLst/>
            </a:prstGeom>
            <a:noFill/>
            <a:ln w="38100" cap="flat">
              <a:solidFill>
                <a:srgbClr val="FF0000"/>
              </a:solidFill>
              <a:prstDash val="solid"/>
              <a:round/>
              <a:headEnd type="none" w="med" len="med"/>
              <a:tailEnd type="none" w="med" len="med"/>
            </a:ln>
            <a:effectLst>
              <a:outerShdw blurRad="63500" dist="38099" dir="2700000" algn="ctr" rotWithShape="0">
                <a:schemeClr val="bg2">
                  <a:alpha val="39998"/>
                </a:schemeClr>
              </a:outerShdw>
            </a:effectLst>
          </p:spPr>
          <p:txBody>
            <a:bodyPr lIns="0" tIns="0" rIns="0" bIns="0">
              <a:prstTxWarp prst="textNoShape">
                <a:avLst/>
              </a:prstTxWarp>
            </a:bodyPr>
            <a:lstStyle/>
            <a:p>
              <a:pPr algn="ctr"/>
              <a:endParaRPr lang="en-US" sz="3000" baseline="0" dirty="0" smtClean="0">
                <a:solidFill>
                  <a:srgbClr val="414141"/>
                </a:solidFill>
                <a:latin typeface="Gill Sans Light" charset="0"/>
                <a:ea typeface="ヒラギノ角ゴ ProN W3" charset="-128"/>
                <a:cs typeface="ヒラギノ角ゴ ProN W3" charset="-128"/>
                <a:sym typeface="Gill Sans Light" charset="0"/>
              </a:endParaRPr>
            </a:p>
          </p:txBody>
        </p:sp>
        <p:sp>
          <p:nvSpPr>
            <p:cNvPr id="23591" name="Rectangle 39"/>
            <p:cNvSpPr>
              <a:spLocks/>
            </p:cNvSpPr>
            <p:nvPr/>
          </p:nvSpPr>
          <p:spPr bwMode="auto">
            <a:xfrm>
              <a:off x="646" y="0"/>
              <a:ext cx="473" cy="303"/>
            </a:xfrm>
            <a:prstGeom prst="rect">
              <a:avLst/>
            </a:prstGeom>
            <a:noFill/>
            <a:ln w="9525" cap="flat">
              <a:noFill/>
              <a:miter lim="800000"/>
              <a:headEnd type="none" w="med" len="med"/>
              <a:tailEnd type="none" w="med" len="med"/>
            </a:ln>
          </p:spPr>
          <p:txBody>
            <a:bodyPr lIns="38100" tIns="38100" rIns="38100" bIns="38100">
              <a:prstTxWarp prst="textNoShape">
                <a:avLst/>
              </a:prstTxWarp>
            </a:bodyPr>
            <a:lstStyle/>
            <a:p>
              <a:r>
                <a:rPr lang="en-US" sz="800" b="1" baseline="0" dirty="0">
                  <a:solidFill>
                    <a:srgbClr val="1F497D"/>
                  </a:solidFill>
                  <a:ea typeface="Arial" charset="0"/>
                  <a:cs typeface="Arial" charset="0"/>
                  <a:sym typeface="Arial" charset="0"/>
                </a:rPr>
                <a:t>Actual</a:t>
              </a:r>
              <a:endParaRPr lang="en-US" sz="1300" b="1" baseline="0" dirty="0">
                <a:solidFill>
                  <a:srgbClr val="1F497D"/>
                </a:solidFill>
                <a:ea typeface="Lucida Grande" charset="0"/>
                <a:cs typeface="Lucida Grande" charset="0"/>
                <a:sym typeface="Arial" charset="0"/>
              </a:endParaRPr>
            </a:p>
            <a:p>
              <a:r>
                <a:rPr lang="en-US" sz="800" b="1" baseline="0" dirty="0">
                  <a:solidFill>
                    <a:srgbClr val="1F497D"/>
                  </a:solidFill>
                  <a:ea typeface="Arial" charset="0"/>
                  <a:cs typeface="Arial" charset="0"/>
                  <a:sym typeface="Arial" charset="0"/>
                </a:rPr>
                <a:t>Demand</a:t>
              </a:r>
            </a:p>
          </p:txBody>
        </p:sp>
      </p:grpSp>
      <p:grpSp>
        <p:nvGrpSpPr>
          <p:cNvPr id="11" name="Group 40"/>
          <p:cNvGrpSpPr>
            <a:grpSpLocks/>
          </p:cNvGrpSpPr>
          <p:nvPr/>
        </p:nvGrpSpPr>
        <p:grpSpPr bwMode="auto">
          <a:xfrm>
            <a:off x="6237388" y="3610943"/>
            <a:ext cx="1496839" cy="339328"/>
            <a:chOff x="0" y="0"/>
            <a:chExt cx="1341" cy="303"/>
          </a:xfrm>
        </p:grpSpPr>
        <p:sp>
          <p:nvSpPr>
            <p:cNvPr id="23593" name="Line 41"/>
            <p:cNvSpPr>
              <a:spLocks noChangeShapeType="1"/>
            </p:cNvSpPr>
            <p:nvPr/>
          </p:nvSpPr>
          <p:spPr bwMode="auto">
            <a:xfrm>
              <a:off x="0" y="159"/>
              <a:ext cx="469" cy="1"/>
            </a:xfrm>
            <a:prstGeom prst="line">
              <a:avLst/>
            </a:prstGeom>
            <a:noFill/>
            <a:ln w="38100" cap="flat">
              <a:solidFill>
                <a:srgbClr val="FDB316"/>
              </a:solidFill>
              <a:prstDash val="solid"/>
              <a:round/>
              <a:headEnd type="none" w="med" len="med"/>
              <a:tailEnd type="none" w="med" len="med"/>
            </a:ln>
            <a:effectLst>
              <a:outerShdw blurRad="63500" dist="38099" dir="2700000" algn="ctr" rotWithShape="0">
                <a:schemeClr val="bg2">
                  <a:alpha val="39998"/>
                </a:schemeClr>
              </a:outerShdw>
            </a:effectLst>
          </p:spPr>
          <p:txBody>
            <a:bodyPr lIns="0" tIns="0" rIns="0" bIns="0">
              <a:prstTxWarp prst="textNoShape">
                <a:avLst/>
              </a:prstTxWarp>
            </a:bodyPr>
            <a:lstStyle/>
            <a:p>
              <a:pPr algn="ctr"/>
              <a:endParaRPr lang="en-US" sz="3000" baseline="0" dirty="0" smtClean="0">
                <a:solidFill>
                  <a:srgbClr val="414141"/>
                </a:solidFill>
                <a:latin typeface="Gill Sans Light" charset="0"/>
                <a:ea typeface="ヒラギノ角ゴ ProN W3" charset="-128"/>
                <a:cs typeface="ヒラギノ角ゴ ProN W3" charset="-128"/>
                <a:sym typeface="Gill Sans Light" charset="0"/>
              </a:endParaRPr>
            </a:p>
          </p:txBody>
        </p:sp>
        <p:sp>
          <p:nvSpPr>
            <p:cNvPr id="23594" name="Rectangle 42"/>
            <p:cNvSpPr>
              <a:spLocks/>
            </p:cNvSpPr>
            <p:nvPr/>
          </p:nvSpPr>
          <p:spPr bwMode="auto">
            <a:xfrm>
              <a:off x="626" y="0"/>
              <a:ext cx="715" cy="303"/>
            </a:xfrm>
            <a:prstGeom prst="rect">
              <a:avLst/>
            </a:prstGeom>
            <a:noFill/>
            <a:ln w="9525" cap="flat">
              <a:noFill/>
              <a:miter lim="800000"/>
              <a:headEnd type="none" w="med" len="med"/>
              <a:tailEnd type="none" w="med" len="med"/>
            </a:ln>
          </p:spPr>
          <p:txBody>
            <a:bodyPr lIns="38100" tIns="38100" rIns="38100" bIns="38100">
              <a:prstTxWarp prst="textNoShape">
                <a:avLst/>
              </a:prstTxWarp>
            </a:bodyPr>
            <a:lstStyle/>
            <a:p>
              <a:r>
                <a:rPr lang="en-US" sz="800" b="1" baseline="0" dirty="0">
                  <a:solidFill>
                    <a:srgbClr val="1F497D"/>
                  </a:solidFill>
                  <a:ea typeface="Arial" charset="0"/>
                  <a:cs typeface="Arial" charset="0"/>
                  <a:sym typeface="Arial" charset="0"/>
                </a:rPr>
                <a:t>Automated</a:t>
              </a:r>
              <a:endParaRPr lang="en-US" sz="1300" b="1" baseline="0" dirty="0">
                <a:solidFill>
                  <a:srgbClr val="1F497D"/>
                </a:solidFill>
                <a:ea typeface="Lucida Grande" charset="0"/>
                <a:cs typeface="Lucida Grande" charset="0"/>
                <a:sym typeface="Arial" charset="0"/>
              </a:endParaRPr>
            </a:p>
            <a:p>
              <a:r>
                <a:rPr lang="en-US" sz="800" b="1" baseline="0" dirty="0">
                  <a:solidFill>
                    <a:srgbClr val="1F497D"/>
                  </a:solidFill>
                  <a:ea typeface="Arial" charset="0"/>
                  <a:cs typeface="Arial" charset="0"/>
                  <a:sym typeface="Arial" charset="0"/>
                </a:rPr>
                <a:t>Virtualization</a:t>
              </a:r>
            </a:p>
          </p:txBody>
        </p:sp>
      </p:grpSp>
      <p:pic>
        <p:nvPicPr>
          <p:cNvPr id="23595" name="Picture 43"/>
          <p:cNvPicPr>
            <a:picLocks noChangeArrowheads="1"/>
          </p:cNvPicPr>
          <p:nvPr/>
        </p:nvPicPr>
        <p:blipFill>
          <a:blip r:embed="rId2"/>
          <a:srcRect/>
          <a:stretch>
            <a:fillRect/>
          </a:stretch>
        </p:blipFill>
        <p:spPr bwMode="auto">
          <a:xfrm>
            <a:off x="1714501" y="1470050"/>
            <a:ext cx="5009555" cy="107156"/>
          </a:xfrm>
          <a:prstGeom prst="rect">
            <a:avLst/>
          </a:prstGeom>
          <a:noFill/>
          <a:ln w="12700" cap="flat">
            <a:noFill/>
            <a:miter lim="800000"/>
            <a:headEnd/>
            <a:tailEnd/>
          </a:ln>
        </p:spPr>
      </p:pic>
      <p:pic>
        <p:nvPicPr>
          <p:cNvPr id="23596" name="Picture 44"/>
          <p:cNvPicPr>
            <a:picLocks noChangeArrowheads="1"/>
          </p:cNvPicPr>
          <p:nvPr/>
        </p:nvPicPr>
        <p:blipFill>
          <a:blip r:embed="rId3"/>
          <a:srcRect/>
          <a:stretch>
            <a:fillRect/>
          </a:stretch>
        </p:blipFill>
        <p:spPr bwMode="auto">
          <a:xfrm>
            <a:off x="6221760" y="4013895"/>
            <a:ext cx="375047" cy="80367"/>
          </a:xfrm>
          <a:prstGeom prst="rect">
            <a:avLst/>
          </a:prstGeom>
          <a:noFill/>
          <a:ln w="12700" cap="flat">
            <a:noFill/>
            <a:miter lim="800000"/>
            <a:headEnd/>
            <a:tailEnd/>
          </a:ln>
        </p:spPr>
      </p:pic>
      <p:sp>
        <p:nvSpPr>
          <p:cNvPr id="23597" name="Rectangle 45"/>
          <p:cNvSpPr>
            <a:spLocks/>
          </p:cNvSpPr>
          <p:nvPr/>
        </p:nvSpPr>
        <p:spPr bwMode="auto">
          <a:xfrm>
            <a:off x="6917162" y="3940225"/>
            <a:ext cx="746745" cy="198686"/>
          </a:xfrm>
          <a:prstGeom prst="rect">
            <a:avLst/>
          </a:prstGeom>
          <a:noFill/>
          <a:ln w="9525" cap="flat">
            <a:noFill/>
            <a:miter lim="800000"/>
            <a:headEnd type="none" w="med" len="med"/>
            <a:tailEnd type="none" w="med" len="med"/>
          </a:ln>
        </p:spPr>
        <p:txBody>
          <a:bodyPr lIns="26785" tIns="26785" rIns="26785" bIns="26785">
            <a:prstTxWarp prst="textNoShape">
              <a:avLst/>
            </a:prstTxWarp>
          </a:bodyPr>
          <a:lstStyle/>
          <a:p>
            <a:r>
              <a:rPr lang="en-US" sz="800" b="1" baseline="0" dirty="0">
                <a:solidFill>
                  <a:srgbClr val="1F497D"/>
                </a:solidFill>
                <a:ea typeface="Arial" charset="0"/>
                <a:cs typeface="Arial" charset="0"/>
                <a:sym typeface="Arial" charset="0"/>
              </a:rPr>
              <a:t>JPL Mission</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3595"/>
                                        </p:tgtEl>
                                        <p:attrNameLst>
                                          <p:attrName>style.visibility</p:attrName>
                                        </p:attrNameLst>
                                      </p:cBhvr>
                                      <p:to>
                                        <p:strVal val="visible"/>
                                      </p:to>
                                    </p:set>
                                    <p:animEffect transition="in" filter="box(out)">
                                      <p:cBhvr>
                                        <p:cTn id="7" dur="500"/>
                                        <p:tgtEl>
                                          <p:spTgt spid="23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2"/>
          <a:srcRect/>
          <a:stretch>
            <a:fillRect/>
          </a:stretch>
        </p:blipFill>
        <p:spPr bwMode="auto">
          <a:xfrm>
            <a:off x="-2232" y="1"/>
            <a:ext cx="9185300" cy="7009805"/>
          </a:xfrm>
          <a:prstGeom prst="rect">
            <a:avLst/>
          </a:prstGeom>
          <a:noFill/>
          <a:ln w="12700" cap="flat">
            <a:noFill/>
            <a:miter lim="800000"/>
            <a:headEnd/>
            <a:tailEnd/>
          </a:ln>
        </p:spPr>
      </p:pic>
      <p:pic>
        <p:nvPicPr>
          <p:cNvPr id="20482" name="Picture 2"/>
          <p:cNvPicPr>
            <a:picLocks noChangeAspect="1" noChangeArrowheads="1"/>
          </p:cNvPicPr>
          <p:nvPr/>
        </p:nvPicPr>
        <p:blipFill>
          <a:blip r:embed="rId3"/>
          <a:srcRect/>
          <a:stretch>
            <a:fillRect/>
          </a:stretch>
        </p:blipFill>
        <p:spPr bwMode="auto">
          <a:xfrm>
            <a:off x="-89296" y="0"/>
            <a:ext cx="9591601" cy="848320"/>
          </a:xfrm>
          <a:prstGeom prst="rect">
            <a:avLst/>
          </a:prstGeom>
          <a:noFill/>
          <a:ln w="12700" cap="flat">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9" descr="why_we_need_the_cloud - small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12393"/>
            <a:ext cx="9144000" cy="685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itle 4"/>
          <p:cNvSpPr>
            <a:spLocks noGrp="1"/>
          </p:cNvSpPr>
          <p:nvPr>
            <p:ph type="title"/>
          </p:nvPr>
        </p:nvSpPr>
        <p:spPr>
          <a:xfrm>
            <a:off x="606425" y="0"/>
            <a:ext cx="8077200" cy="533400"/>
          </a:xfrm>
        </p:spPr>
        <p:txBody>
          <a:bodyPr/>
          <a:lstStyle/>
          <a:p>
            <a:r>
              <a:rPr lang="en-US" dirty="0" smtClean="0">
                <a:latin typeface="Arial" charset="0"/>
                <a:ea typeface="Osaka" charset="0"/>
                <a:cs typeface="Osaka" charset="0"/>
              </a:rPr>
              <a:t>Traditional Approach to Infrastructure</a:t>
            </a:r>
            <a:endParaRPr lang="en-US" dirty="0">
              <a:latin typeface="Arial" charset="0"/>
              <a:ea typeface="Osaka" charset="0"/>
              <a:cs typeface="Osaka" charset="0"/>
            </a:endParaRPr>
          </a:p>
        </p:txBody>
      </p:sp>
      <p:pic>
        <p:nvPicPr>
          <p:cNvPr id="8" name="Picture 1"/>
          <p:cNvPicPr>
            <a:picLocks noChangeArrowheads="1"/>
          </p:cNvPicPr>
          <p:nvPr/>
        </p:nvPicPr>
        <p:blipFill>
          <a:blip r:embed="rId3"/>
          <a:srcRect/>
          <a:stretch>
            <a:fillRect/>
          </a:stretch>
        </p:blipFill>
        <p:spPr bwMode="auto">
          <a:xfrm>
            <a:off x="3217336" y="1792112"/>
            <a:ext cx="1340555" cy="1075091"/>
          </a:xfrm>
          <a:prstGeom prst="rect">
            <a:avLst/>
          </a:prstGeom>
          <a:noFill/>
          <a:ln w="12700" cap="flat">
            <a:noFill/>
            <a:miter lim="800000"/>
            <a:headEnd/>
            <a:tailEnd/>
          </a:ln>
        </p:spPr>
      </p:pic>
      <p:pic>
        <p:nvPicPr>
          <p:cNvPr id="9" name="Picture 8"/>
          <p:cNvPicPr>
            <a:picLocks noChangeAspect="1"/>
          </p:cNvPicPr>
          <p:nvPr/>
        </p:nvPicPr>
        <p:blipFill>
          <a:blip r:embed="rId4"/>
          <a:stretch>
            <a:fillRect/>
          </a:stretch>
        </p:blipFill>
        <p:spPr>
          <a:xfrm>
            <a:off x="2" y="2808111"/>
            <a:ext cx="4398119" cy="4651728"/>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iterate type="lt">
                                    <p:tmPct val="5000"/>
                                  </p:iterate>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2"/>
          <a:srcRect/>
          <a:stretch>
            <a:fillRect/>
          </a:stretch>
        </p:blipFill>
        <p:spPr bwMode="auto">
          <a:xfrm>
            <a:off x="-196452" y="-133945"/>
            <a:ext cx="9425285" cy="6106790"/>
          </a:xfrm>
          <a:prstGeom prst="rect">
            <a:avLst/>
          </a:prstGeom>
          <a:noFill/>
          <a:ln w="12700" cap="flat">
            <a:noFill/>
            <a:miter lim="800000"/>
            <a:headEnd/>
            <a:tailEnd/>
          </a:ln>
        </p:spPr>
      </p:pic>
      <p:sp>
        <p:nvSpPr>
          <p:cNvPr id="27650" name="Rectangle 2"/>
          <p:cNvSpPr>
            <a:spLocks/>
          </p:cNvSpPr>
          <p:nvPr/>
        </p:nvSpPr>
        <p:spPr bwMode="auto">
          <a:xfrm>
            <a:off x="-1115" y="5904839"/>
            <a:ext cx="9026798" cy="892969"/>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lgn="ctr"/>
            <a:r>
              <a:rPr lang="en-US" sz="3600" dirty="0">
                <a:latin typeface="Book Antiqua"/>
                <a:ea typeface="Gill Sans Light" charset="0"/>
                <a:cs typeface="Book Antiqua"/>
              </a:rPr>
              <a:t>Replace Every Procurement Screen with a Provisioning Screen. </a:t>
            </a:r>
          </a:p>
          <a:p>
            <a:pPr algn="ctr"/>
            <a:r>
              <a:rPr lang="en-US" sz="3600" dirty="0">
                <a:latin typeface="Book Antiqua"/>
                <a:ea typeface="Gill Sans Light" charset="0"/>
                <a:cs typeface="Book Antiqua"/>
              </a:rPr>
              <a:t>Jim </a:t>
            </a:r>
            <a:r>
              <a:rPr lang="en-US" sz="3600" dirty="0" err="1">
                <a:latin typeface="Book Antiqua"/>
                <a:ea typeface="Gill Sans Light" charset="0"/>
                <a:cs typeface="Book Antiqua"/>
              </a:rPr>
              <a:t>Rinaldi</a:t>
            </a:r>
            <a:r>
              <a:rPr lang="en-US" sz="3600" dirty="0">
                <a:latin typeface="Book Antiqua"/>
                <a:ea typeface="Gill Sans Light" charset="0"/>
                <a:cs typeface="Book Antiqua"/>
              </a:rPr>
              <a:t> - CIO JPL</a:t>
            </a:r>
          </a:p>
        </p:txBody>
      </p:sp>
      <p:pic>
        <p:nvPicPr>
          <p:cNvPr id="27651" name="Picture 3"/>
          <p:cNvPicPr>
            <a:picLocks noChangeAspect="1" noChangeArrowheads="1"/>
          </p:cNvPicPr>
          <p:nvPr/>
        </p:nvPicPr>
        <p:blipFill>
          <a:blip r:embed="rId3"/>
          <a:srcRect/>
          <a:stretch>
            <a:fillRect/>
          </a:stretch>
        </p:blipFill>
        <p:spPr bwMode="auto">
          <a:xfrm>
            <a:off x="-89296" y="0"/>
            <a:ext cx="9591601" cy="848320"/>
          </a:xfrm>
          <a:prstGeom prst="rect">
            <a:avLst/>
          </a:prstGeom>
          <a:noFill/>
          <a:ln w="12700" cap="flat">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fade">
                                      <p:cBhvr>
                                        <p:cTn id="7" dur="1000"/>
                                        <p:tgtEl>
                                          <p:spTgt spid="27651"/>
                                        </p:tgtEl>
                                      </p:cBhvr>
                                    </p:animEffect>
                                    <p:anim calcmode="lin" valueType="num">
                                      <p:cBhvr>
                                        <p:cTn id="8" dur="1000" fill="hold"/>
                                        <p:tgtEl>
                                          <p:spTgt spid="27651"/>
                                        </p:tgtEl>
                                        <p:attrNameLst>
                                          <p:attrName>ppt_x</p:attrName>
                                        </p:attrNameLst>
                                      </p:cBhvr>
                                      <p:tavLst>
                                        <p:tav tm="0">
                                          <p:val>
                                            <p:strVal val="#ppt_x"/>
                                          </p:val>
                                        </p:tav>
                                        <p:tav tm="100000">
                                          <p:val>
                                            <p:strVal val="#ppt_x"/>
                                          </p:val>
                                        </p:tav>
                                      </p:tavLst>
                                    </p:anim>
                                    <p:anim calcmode="lin" valueType="num">
                                      <p:cBhvr>
                                        <p:cTn id="9" dur="1000" fill="hold"/>
                                        <p:tgtEl>
                                          <p:spTgt spid="27651"/>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iterate type="lt">
                                    <p:tmPct val="5000"/>
                                  </p:iterate>
                                  <p:childTnLst>
                                    <p:set>
                                      <p:cBhvr>
                                        <p:cTn id="11" dur="1" fill="hold">
                                          <p:stCondLst>
                                            <p:cond delay="0"/>
                                          </p:stCondLst>
                                        </p:cTn>
                                        <p:tgtEl>
                                          <p:spTgt spid="27649"/>
                                        </p:tgtEl>
                                        <p:attrNameLst>
                                          <p:attrName>style.visibility</p:attrName>
                                        </p:attrNameLst>
                                      </p:cBhvr>
                                      <p:to>
                                        <p:strVal val="visible"/>
                                      </p:to>
                                    </p:set>
                                    <p:anim calcmode="lin" valueType="num">
                                      <p:cBhvr>
                                        <p:cTn id="12" dur="1000" fill="hold"/>
                                        <p:tgtEl>
                                          <p:spTgt spid="27649"/>
                                        </p:tgtEl>
                                        <p:attrNameLst>
                                          <p:attrName>ppt_w</p:attrName>
                                        </p:attrNameLst>
                                      </p:cBhvr>
                                      <p:tavLst>
                                        <p:tav tm="0">
                                          <p:val>
                                            <p:fltVal val="0"/>
                                          </p:val>
                                        </p:tav>
                                        <p:tav tm="100000">
                                          <p:val>
                                            <p:strVal val="#ppt_w"/>
                                          </p:val>
                                        </p:tav>
                                      </p:tavLst>
                                    </p:anim>
                                    <p:anim calcmode="lin" valueType="num">
                                      <p:cBhvr>
                                        <p:cTn id="13" dur="1000" fill="hold"/>
                                        <p:tgtEl>
                                          <p:spTgt spid="27649"/>
                                        </p:tgtEl>
                                        <p:attrNameLst>
                                          <p:attrName>ppt_h</p:attrName>
                                        </p:attrNameLst>
                                      </p:cBhvr>
                                      <p:tavLst>
                                        <p:tav tm="0">
                                          <p:val>
                                            <p:fltVal val="0"/>
                                          </p:val>
                                        </p:tav>
                                        <p:tav tm="100000">
                                          <p:val>
                                            <p:strVal val="#ppt_h"/>
                                          </p:val>
                                        </p:tav>
                                      </p:tavLst>
                                    </p:anim>
                                    <p:anim calcmode="lin" valueType="num">
                                      <p:cBhvr>
                                        <p:cTn id="14" dur="1000" fill="hold"/>
                                        <p:tgtEl>
                                          <p:spTgt spid="27649"/>
                                        </p:tgtEl>
                                        <p:attrNameLst>
                                          <p:attrName>style.rotation</p:attrName>
                                        </p:attrNameLst>
                                      </p:cBhvr>
                                      <p:tavLst>
                                        <p:tav tm="0">
                                          <p:val>
                                            <p:fltVal val="90"/>
                                          </p:val>
                                        </p:tav>
                                        <p:tav tm="100000">
                                          <p:val>
                                            <p:fltVal val="0"/>
                                          </p:val>
                                        </p:tav>
                                      </p:tavLst>
                                    </p:anim>
                                    <p:animEffect transition="in" filter="fade">
                                      <p:cBhvr>
                                        <p:cTn id="15" dur="1000"/>
                                        <p:tgtEl>
                                          <p:spTgt spid="27649"/>
                                        </p:tgtEl>
                                      </p:cBhvr>
                                    </p:animEffect>
                                  </p:childTnLst>
                                </p:cTn>
                              </p:par>
                            </p:childTnLst>
                          </p:cTn>
                        </p:par>
                        <p:par>
                          <p:cTn id="16" fill="hold">
                            <p:stCondLst>
                              <p:cond delay="1000"/>
                            </p:stCondLst>
                            <p:childTnLst>
                              <p:par>
                                <p:cTn id="17" presetID="26" presetClass="entr" presetSubtype="0" fill="hold" grpId="0" nodeType="afterEffect">
                                  <p:stCondLst>
                                    <p:cond delay="0"/>
                                  </p:stCondLst>
                                  <p:childTnLst>
                                    <p:set>
                                      <p:cBhvr>
                                        <p:cTn id="18" dur="1" fill="hold">
                                          <p:stCondLst>
                                            <p:cond delay="0"/>
                                          </p:stCondLst>
                                        </p:cTn>
                                        <p:tgtEl>
                                          <p:spTgt spid="27650"/>
                                        </p:tgtEl>
                                        <p:attrNameLst>
                                          <p:attrName>style.visibility</p:attrName>
                                        </p:attrNameLst>
                                      </p:cBhvr>
                                      <p:to>
                                        <p:strVal val="visible"/>
                                      </p:to>
                                    </p:set>
                                    <p:animEffect transition="in" filter="wipe(down)">
                                      <p:cBhvr>
                                        <p:cTn id="19" dur="580">
                                          <p:stCondLst>
                                            <p:cond delay="0"/>
                                          </p:stCondLst>
                                        </p:cTn>
                                        <p:tgtEl>
                                          <p:spTgt spid="27650"/>
                                        </p:tgtEl>
                                      </p:cBhvr>
                                    </p:animEffect>
                                    <p:anim calcmode="lin" valueType="num">
                                      <p:cBhvr>
                                        <p:cTn id="20" dur="1822" tmFilter="0,0; 0.14,0.36; 0.43,0.73; 0.71,0.91; 1.0,1.0">
                                          <p:stCondLst>
                                            <p:cond delay="0"/>
                                          </p:stCondLst>
                                        </p:cTn>
                                        <p:tgtEl>
                                          <p:spTgt spid="2765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765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765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765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7650"/>
                                        </p:tgtEl>
                                        <p:attrNameLst>
                                          <p:attrName>ppt_y</p:attrName>
                                        </p:attrNameLst>
                                      </p:cBhvr>
                                      <p:tavLst>
                                        <p:tav tm="0" fmla="#ppt_y-sin(pi*$)/81">
                                          <p:val>
                                            <p:fltVal val="0"/>
                                          </p:val>
                                        </p:tav>
                                        <p:tav tm="100000">
                                          <p:val>
                                            <p:fltVal val="1"/>
                                          </p:val>
                                        </p:tav>
                                      </p:tavLst>
                                    </p:anim>
                                    <p:animScale>
                                      <p:cBhvr>
                                        <p:cTn id="25" dur="26">
                                          <p:stCondLst>
                                            <p:cond delay="650"/>
                                          </p:stCondLst>
                                        </p:cTn>
                                        <p:tgtEl>
                                          <p:spTgt spid="27650"/>
                                        </p:tgtEl>
                                      </p:cBhvr>
                                      <p:to x="100000" y="60000"/>
                                    </p:animScale>
                                    <p:animScale>
                                      <p:cBhvr>
                                        <p:cTn id="26" dur="166" decel="50000">
                                          <p:stCondLst>
                                            <p:cond delay="676"/>
                                          </p:stCondLst>
                                        </p:cTn>
                                        <p:tgtEl>
                                          <p:spTgt spid="27650"/>
                                        </p:tgtEl>
                                      </p:cBhvr>
                                      <p:to x="100000" y="100000"/>
                                    </p:animScale>
                                    <p:animScale>
                                      <p:cBhvr>
                                        <p:cTn id="27" dur="26">
                                          <p:stCondLst>
                                            <p:cond delay="1312"/>
                                          </p:stCondLst>
                                        </p:cTn>
                                        <p:tgtEl>
                                          <p:spTgt spid="27650"/>
                                        </p:tgtEl>
                                      </p:cBhvr>
                                      <p:to x="100000" y="80000"/>
                                    </p:animScale>
                                    <p:animScale>
                                      <p:cBhvr>
                                        <p:cTn id="28" dur="166" decel="50000">
                                          <p:stCondLst>
                                            <p:cond delay="1338"/>
                                          </p:stCondLst>
                                        </p:cTn>
                                        <p:tgtEl>
                                          <p:spTgt spid="27650"/>
                                        </p:tgtEl>
                                      </p:cBhvr>
                                      <p:to x="100000" y="100000"/>
                                    </p:animScale>
                                    <p:animScale>
                                      <p:cBhvr>
                                        <p:cTn id="29" dur="26">
                                          <p:stCondLst>
                                            <p:cond delay="1642"/>
                                          </p:stCondLst>
                                        </p:cTn>
                                        <p:tgtEl>
                                          <p:spTgt spid="27650"/>
                                        </p:tgtEl>
                                      </p:cBhvr>
                                      <p:to x="100000" y="90000"/>
                                    </p:animScale>
                                    <p:animScale>
                                      <p:cBhvr>
                                        <p:cTn id="30" dur="166" decel="50000">
                                          <p:stCondLst>
                                            <p:cond delay="1668"/>
                                          </p:stCondLst>
                                        </p:cTn>
                                        <p:tgtEl>
                                          <p:spTgt spid="27650"/>
                                        </p:tgtEl>
                                      </p:cBhvr>
                                      <p:to x="100000" y="100000"/>
                                    </p:animScale>
                                    <p:animScale>
                                      <p:cBhvr>
                                        <p:cTn id="31" dur="26">
                                          <p:stCondLst>
                                            <p:cond delay="1808"/>
                                          </p:stCondLst>
                                        </p:cTn>
                                        <p:tgtEl>
                                          <p:spTgt spid="27650"/>
                                        </p:tgtEl>
                                      </p:cBhvr>
                                      <p:to x="100000" y="95000"/>
                                    </p:animScale>
                                    <p:animScale>
                                      <p:cBhvr>
                                        <p:cTn id="32" dur="166" decel="50000">
                                          <p:stCondLst>
                                            <p:cond delay="1834"/>
                                          </p:stCondLst>
                                        </p:cTn>
                                        <p:tgtEl>
                                          <p:spTgt spid="276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Box 6"/>
          <p:cNvSpPr txBox="1">
            <a:spLocks noChangeArrowheads="1"/>
          </p:cNvSpPr>
          <p:nvPr/>
        </p:nvSpPr>
        <p:spPr bwMode="auto">
          <a:xfrm>
            <a:off x="2251775" y="6138864"/>
            <a:ext cx="1467038" cy="297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000" baseline="-25000">
                <a:solidFill>
                  <a:schemeClr val="tx1"/>
                </a:solidFill>
                <a:latin typeface="Arial" charset="0"/>
                <a:ea typeface="ＭＳ Ｐゴシック" charset="0"/>
                <a:cs typeface="ＭＳ Ｐゴシック" charset="0"/>
              </a:defRPr>
            </a:lvl1pPr>
            <a:lvl2pPr marL="742950" indent="-285750" eaLnBrk="0" hangingPunct="0">
              <a:defRPr sz="2000" baseline="-25000">
                <a:solidFill>
                  <a:schemeClr val="tx1"/>
                </a:solidFill>
                <a:latin typeface="Arial" charset="0"/>
                <a:ea typeface="ＭＳ Ｐゴシック" charset="0"/>
              </a:defRPr>
            </a:lvl2pPr>
            <a:lvl3pPr marL="1143000" indent="-228600" eaLnBrk="0" hangingPunct="0">
              <a:defRPr sz="2000" baseline="-25000">
                <a:solidFill>
                  <a:schemeClr val="tx1"/>
                </a:solidFill>
                <a:latin typeface="Arial" charset="0"/>
                <a:ea typeface="ＭＳ Ｐゴシック" charset="0"/>
              </a:defRPr>
            </a:lvl3pPr>
            <a:lvl4pPr marL="1600200" indent="-228600" eaLnBrk="0" hangingPunct="0">
              <a:defRPr sz="2000" baseline="-25000">
                <a:solidFill>
                  <a:schemeClr val="tx1"/>
                </a:solidFill>
                <a:latin typeface="Arial" charset="0"/>
                <a:ea typeface="ＭＳ Ｐゴシック" charset="0"/>
              </a:defRPr>
            </a:lvl4pPr>
            <a:lvl5pPr marL="2057400" indent="-228600" eaLnBrk="0" hangingPunct="0">
              <a:defRPr sz="20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Arial" charset="0"/>
                <a:ea typeface="ＭＳ Ｐゴシック" charset="0"/>
              </a:defRPr>
            </a:lvl9pPr>
          </a:lstStyle>
          <a:p>
            <a:pPr algn="ctr" eaLnBrk="1" hangingPunct="1">
              <a:spcBef>
                <a:spcPct val="50000"/>
              </a:spcBef>
              <a:buFont typeface="Wingdings" charset="0"/>
              <a:buNone/>
            </a:pPr>
            <a:r>
              <a:rPr lang="en-US">
                <a:solidFill>
                  <a:srgbClr val="FFFFFF"/>
                </a:solidFill>
                <a:ea typeface="Osaka" charset="0"/>
                <a:cs typeface="Osaka" charset="0"/>
              </a:rPr>
              <a:t>John Callas, JPL</a:t>
            </a:r>
          </a:p>
        </p:txBody>
      </p:sp>
      <p:sp>
        <p:nvSpPr>
          <p:cNvPr id="23557" name="Title 6"/>
          <p:cNvSpPr>
            <a:spLocks noGrp="1"/>
          </p:cNvSpPr>
          <p:nvPr>
            <p:ph type="title"/>
          </p:nvPr>
        </p:nvSpPr>
        <p:spPr>
          <a:xfrm>
            <a:off x="0" y="0"/>
            <a:ext cx="9144000" cy="533400"/>
          </a:xfrm>
        </p:spPr>
        <p:txBody>
          <a:bodyPr/>
          <a:lstStyle/>
          <a:p>
            <a:r>
              <a:rPr lang="en-US" sz="3200" dirty="0" smtClean="0">
                <a:latin typeface="Arial" charset="0"/>
                <a:ea typeface="Osaka" charset="0"/>
                <a:cs typeface="Osaka" charset="0"/>
              </a:rPr>
              <a:t>What Compute Capacity means to </a:t>
            </a:r>
            <a:r>
              <a:rPr lang="en-US" sz="3200" dirty="0" err="1" smtClean="0">
                <a:latin typeface="Arial" charset="0"/>
                <a:ea typeface="Osaka" charset="0"/>
                <a:cs typeface="Osaka" charset="0"/>
              </a:rPr>
              <a:t>JPLers</a:t>
            </a:r>
            <a:endParaRPr lang="en-US" sz="3200" dirty="0">
              <a:latin typeface="Arial" charset="0"/>
              <a:ea typeface="Osaka" charset="0"/>
              <a:cs typeface="Osaka" charset="0"/>
            </a:endParaRPr>
          </a:p>
        </p:txBody>
      </p:sp>
      <p:grpSp>
        <p:nvGrpSpPr>
          <p:cNvPr id="23559" name="Group 10"/>
          <p:cNvGrpSpPr>
            <a:grpSpLocks/>
          </p:cNvGrpSpPr>
          <p:nvPr/>
        </p:nvGrpSpPr>
        <p:grpSpPr bwMode="auto">
          <a:xfrm>
            <a:off x="84667" y="733777"/>
            <a:ext cx="5108222" cy="5898445"/>
            <a:chOff x="604130" y="1643063"/>
            <a:chExt cx="3683000" cy="4910137"/>
          </a:xfrm>
        </p:grpSpPr>
        <p:pic>
          <p:nvPicPr>
            <p:cNvPr id="23560" name="Picture 5" descr="Callas-Cloud-small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130" y="1643063"/>
              <a:ext cx="3683000" cy="491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AutoShape 9"/>
            <p:cNvSpPr>
              <a:spLocks noChangeArrowheads="1"/>
            </p:cNvSpPr>
            <p:nvPr/>
          </p:nvSpPr>
          <p:spPr bwMode="auto">
            <a:xfrm>
              <a:off x="3202336" y="4303360"/>
              <a:ext cx="644525" cy="373062"/>
            </a:xfrm>
            <a:custGeom>
              <a:avLst/>
              <a:gdLst>
                <a:gd name="G0" fmla="+- 600 0 0"/>
                <a:gd name="G1" fmla="+- 21600 0 600"/>
                <a:gd name="G2" fmla="+- 21600 0 6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00" y="10800"/>
                  </a:moveTo>
                  <a:cubicBezTo>
                    <a:pt x="600" y="16433"/>
                    <a:pt x="5167" y="21000"/>
                    <a:pt x="10800" y="21000"/>
                  </a:cubicBezTo>
                  <a:cubicBezTo>
                    <a:pt x="16433" y="21000"/>
                    <a:pt x="21000" y="16433"/>
                    <a:pt x="21000" y="10800"/>
                  </a:cubicBezTo>
                  <a:cubicBezTo>
                    <a:pt x="21000" y="5167"/>
                    <a:pt x="16433" y="600"/>
                    <a:pt x="10800" y="600"/>
                  </a:cubicBezTo>
                  <a:cubicBezTo>
                    <a:pt x="5167" y="600"/>
                    <a:pt x="600" y="5167"/>
                    <a:pt x="600" y="10800"/>
                  </a:cubicBezTo>
                  <a:close/>
                </a:path>
              </a:pathLst>
            </a:custGeom>
            <a:solidFill>
              <a:srgbClr val="FFFFFF"/>
            </a:solidFill>
            <a:ln w="6350">
              <a:solidFill>
                <a:srgbClr val="FF0000"/>
              </a:solidFill>
              <a:round/>
              <a:headEnd/>
              <a:tailEnd/>
            </a:ln>
            <a:effectLst>
              <a:outerShdw blurRad="38100" dist="25400" dir="5400000" algn="ctr" rotWithShape="0">
                <a:srgbClr val="000000">
                  <a:alpha val="35001"/>
                </a:srgbClr>
              </a:outerShdw>
            </a:effectLst>
          </p:spPr>
          <p:txBody>
            <a:bodyPr tIns="91440" bIns="91440"/>
            <a:lstStyle/>
            <a:p>
              <a:pPr algn="ctr">
                <a:spcBef>
                  <a:spcPct val="50000"/>
                </a:spcBef>
                <a:buFont typeface="Wingdings" charset="0"/>
                <a:buNone/>
                <a:defRPr/>
              </a:pPr>
              <a:endParaRPr lang="en-US">
                <a:ea typeface="Osaka" charset="0"/>
                <a:cs typeface="Osaka" charset="0"/>
              </a:endParaRPr>
            </a:p>
          </p:txBody>
        </p:sp>
      </p:grpSp>
      <p:pic>
        <p:nvPicPr>
          <p:cNvPr id="11" name="Picture 10"/>
          <p:cNvPicPr>
            <a:picLocks noChangeAspect="1"/>
          </p:cNvPicPr>
          <p:nvPr/>
        </p:nvPicPr>
        <p:blipFill>
          <a:blip r:embed="rId3"/>
          <a:stretch>
            <a:fillRect/>
          </a:stretch>
        </p:blipFill>
        <p:spPr>
          <a:xfrm>
            <a:off x="5287315" y="1961445"/>
            <a:ext cx="3814353" cy="2863143"/>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3559"/>
                                        </p:tgtEl>
                                        <p:attrNameLst>
                                          <p:attrName>style.visibility</p:attrName>
                                        </p:attrNameLst>
                                      </p:cBhvr>
                                      <p:to>
                                        <p:strVal val="visible"/>
                                      </p:to>
                                    </p:set>
                                    <p:anim calcmode="lin" valueType="num">
                                      <p:cBhvr>
                                        <p:cTn id="7" dur="500" fill="hold"/>
                                        <p:tgtEl>
                                          <p:spTgt spid="23559"/>
                                        </p:tgtEl>
                                        <p:attrNameLst>
                                          <p:attrName>ppt_w</p:attrName>
                                        </p:attrNameLst>
                                      </p:cBhvr>
                                      <p:tavLst>
                                        <p:tav tm="0">
                                          <p:val>
                                            <p:fltVal val="0"/>
                                          </p:val>
                                        </p:tav>
                                        <p:tav tm="100000">
                                          <p:val>
                                            <p:strVal val="#ppt_w"/>
                                          </p:val>
                                        </p:tav>
                                      </p:tavLst>
                                    </p:anim>
                                    <p:anim calcmode="lin" valueType="num">
                                      <p:cBhvr>
                                        <p:cTn id="8" dur="500" fill="hold"/>
                                        <p:tgtEl>
                                          <p:spTgt spid="23559"/>
                                        </p:tgtEl>
                                        <p:attrNameLst>
                                          <p:attrName>ppt_h</p:attrName>
                                        </p:attrNameLst>
                                      </p:cBhvr>
                                      <p:tavLst>
                                        <p:tav tm="0">
                                          <p:val>
                                            <p:fltVal val="0"/>
                                          </p:val>
                                        </p:tav>
                                        <p:tav tm="100000">
                                          <p:val>
                                            <p:strVal val="#ppt_h"/>
                                          </p:val>
                                        </p:tav>
                                      </p:tavLst>
                                    </p:anim>
                                  </p:childTnLst>
                                </p:cTn>
                              </p:par>
                              <p:par>
                                <p:cTn id="9" presetID="29"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ppt_x</p:attrName>
                                        </p:attrNameLst>
                                      </p:cBhvr>
                                      <p:tavLst>
                                        <p:tav tm="0">
                                          <p:val>
                                            <p:strVal val="#ppt_x-.2"/>
                                          </p:val>
                                        </p:tav>
                                        <p:tav tm="100000">
                                          <p:val>
                                            <p:strVal val="#ppt_x"/>
                                          </p:val>
                                        </p:tav>
                                      </p:tavLst>
                                    </p:anim>
                                    <p:anim calcmode="lin" valueType="num">
                                      <p:cBhvr>
                                        <p:cTn id="12"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6.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Photo - Vertical">
  <a:themeElements>
    <a:clrScheme name="">
      <a:dk1>
        <a:srgbClr val="414141"/>
      </a:dk1>
      <a:lt1>
        <a:srgbClr val="FFFFFF"/>
      </a:lt1>
      <a:dk2>
        <a:srgbClr val="000000"/>
      </a:dk2>
      <a:lt2>
        <a:srgbClr val="00000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Photo - Vertical">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128"/>
            <a:cs typeface="ヒラギノ角ゴ ProN W3" charset="-128"/>
            <a:sym typeface="Gill Sans Light" charset="0"/>
          </a:defRPr>
        </a:defPPr>
      </a:lstStyle>
    </a:spDef>
    <a:lnDef>
      <a:spPr bwMode="auto">
        <a:xfrm>
          <a:off x="0" y="0"/>
          <a:ext cx="1" cy="1"/>
        </a:xfrm>
        <a:custGeom>
          <a:avLst/>
          <a:gdLst/>
          <a:ahLst/>
          <a:cxnLst/>
          <a:rect l="0" t="0" r="0" b="0"/>
          <a:pathLst/>
        </a:custGeom>
        <a:solidFill>
          <a:srgbClr val="6C747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128"/>
            <a:cs typeface="ヒラギノ角ゴ ProN W3" charset="-128"/>
            <a:sym typeface="Gill Sans Light"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Photo - Vertical - Dark">
  <a:themeElements>
    <a:clrScheme name="">
      <a:dk1>
        <a:srgbClr val="414141"/>
      </a:dk1>
      <a:lt1>
        <a:srgbClr val="FFFFFF"/>
      </a:lt1>
      <a:dk2>
        <a:srgbClr val="000000"/>
      </a:dk2>
      <a:lt2>
        <a:srgbClr val="00000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Photo - Vertical - Dark">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128"/>
            <a:cs typeface="ヒラギノ角ゴ ProN W3" charset="-128"/>
            <a:sym typeface="Gill Sans Light" charset="0"/>
          </a:defRPr>
        </a:defPPr>
      </a:lstStyle>
    </a:spDef>
    <a:lnDef>
      <a:spPr bwMode="auto">
        <a:xfrm>
          <a:off x="0" y="0"/>
          <a:ext cx="1" cy="1"/>
        </a:xfrm>
        <a:custGeom>
          <a:avLst/>
          <a:gdLst/>
          <a:ahLst/>
          <a:cxnLst/>
          <a:rect l="0" t="0" r="0" b="0"/>
          <a:pathLst/>
        </a:custGeom>
        <a:solidFill>
          <a:srgbClr val="6C747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128"/>
            <a:cs typeface="ヒラギノ角ゴ ProN W3" charset="-128"/>
            <a:sym typeface="Gill Sans Light" charset="0"/>
          </a:defRPr>
        </a:defPPr>
      </a:lstStyle>
    </a:lnDef>
  </a:objectDefaults>
  <a:extraClrSchemeLst>
    <a:extraClrScheme>
      <a:clrScheme name="Photo - Vertical -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Title &amp; Subtitle - Photo">
  <a:themeElements>
    <a:clrScheme name="">
      <a:dk1>
        <a:srgbClr val="414141"/>
      </a:dk1>
      <a:lt1>
        <a:srgbClr val="FFFFFF"/>
      </a:lt1>
      <a:dk2>
        <a:srgbClr val="000000"/>
      </a:dk2>
      <a:lt2>
        <a:srgbClr val="00000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le &amp; Subtitle - Photo">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128"/>
            <a:cs typeface="ヒラギノ角ゴ ProN W3" charset="-128"/>
            <a:sym typeface="Gill Sans Light" charset="0"/>
          </a:defRPr>
        </a:defPPr>
      </a:lstStyle>
    </a:spDef>
    <a:lnDef>
      <a:spPr bwMode="auto">
        <a:xfrm>
          <a:off x="0" y="0"/>
          <a:ext cx="1" cy="1"/>
        </a:xfrm>
        <a:custGeom>
          <a:avLst/>
          <a:gdLst/>
          <a:ahLst/>
          <a:cxnLst/>
          <a:rect l="0" t="0" r="0" b="0"/>
          <a:pathLst/>
        </a:custGeom>
        <a:solidFill>
          <a:srgbClr val="6C747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128"/>
            <a:cs typeface="ヒラギノ角ゴ ProN W3" charset="-128"/>
            <a:sym typeface="Gill Sans Light" charset="0"/>
          </a:defRPr>
        </a:defPPr>
      </a:lstStyle>
    </a:lnDef>
  </a:objectDefaults>
  <a:extraClrSchemeLst>
    <a:extraClrScheme>
      <a:clrScheme name="Title &amp; Subtitle -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Title &amp; Subtitle - Photo">
  <a:themeElements>
    <a:clrScheme name="">
      <a:dk1>
        <a:srgbClr val="414141"/>
      </a:dk1>
      <a:lt1>
        <a:srgbClr val="FFFFFF"/>
      </a:lt1>
      <a:dk2>
        <a:srgbClr val="000000"/>
      </a:dk2>
      <a:lt2>
        <a:srgbClr val="00000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le &amp; Subtitle - Photo">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128"/>
            <a:cs typeface="ヒラギノ角ゴ ProN W3" charset="-128"/>
            <a:sym typeface="Gill Sans Light" charset="0"/>
          </a:defRPr>
        </a:defPPr>
      </a:lstStyle>
    </a:spDef>
    <a:lnDef>
      <a:spPr bwMode="auto">
        <a:xfrm>
          <a:off x="0" y="0"/>
          <a:ext cx="1" cy="1"/>
        </a:xfrm>
        <a:custGeom>
          <a:avLst/>
          <a:gdLst/>
          <a:ahLst/>
          <a:cxnLst/>
          <a:rect l="0" t="0" r="0" b="0"/>
          <a:pathLst/>
        </a:custGeom>
        <a:solidFill>
          <a:srgbClr val="6C747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128"/>
            <a:cs typeface="ヒラギノ角ゴ ProN W3" charset="-128"/>
            <a:sym typeface="Gill Sans Light" charset="0"/>
          </a:defRPr>
        </a:defPPr>
      </a:lstStyle>
    </a:lnDef>
  </a:objectDefaults>
  <a:extraClrSchemeLst>
    <a:extraClrScheme>
      <a:clrScheme name="Title &amp; Subtitle -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ea typeface="MS PGothic"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indowsAzure_16x9_DarkTemplate_v03">
  <a:themeElements>
    <a:clrScheme name="Windows Azure Dark Template">
      <a:dk1>
        <a:srgbClr val="000000"/>
      </a:dk1>
      <a:lt1>
        <a:srgbClr val="FFFFFF"/>
      </a:lt1>
      <a:dk2>
        <a:srgbClr val="16A5D9"/>
      </a:dk2>
      <a:lt2>
        <a:srgbClr val="AFFAFA"/>
      </a:lt2>
      <a:accent1>
        <a:srgbClr val="D7FEFD"/>
      </a:accent1>
      <a:accent2>
        <a:srgbClr val="FE5815"/>
      </a:accent2>
      <a:accent3>
        <a:srgbClr val="323232"/>
      </a:accent3>
      <a:accent4>
        <a:srgbClr val="5CC151"/>
      </a:accent4>
      <a:accent5>
        <a:srgbClr val="B8B8B8"/>
      </a:accent5>
      <a:accent6>
        <a:srgbClr val="DAF40A"/>
      </a:accent6>
      <a:hlink>
        <a:srgbClr val="AFFAFA"/>
      </a:hlink>
      <a:folHlink>
        <a:srgbClr val="AFFAFA"/>
      </a:folHlink>
    </a:clrScheme>
    <a:fontScheme name="Segoe UI">
      <a:majorFont>
        <a:latin typeface="Segoe UI"/>
        <a:ea typeface=""/>
        <a:cs typeface=""/>
      </a:majorFont>
      <a:minorFont>
        <a:latin typeface="Segoe UI"/>
        <a:ea typeface=""/>
        <a:cs typeface=""/>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effectLst>
          <a:innerShdw blurRad="127000" dir="11220000">
            <a:prstClr val="black">
              <a:alpha val="50000"/>
            </a:prstClr>
          </a:innerShdw>
        </a:effectLst>
        <a:scene3d>
          <a:camera prst="orthographicFront">
            <a:rot lat="0" lon="0" rev="0"/>
          </a:camera>
          <a:lightRig rig="threePt" dir="tl"/>
        </a:scene3d>
        <a:sp3d prstMaterial="matte"/>
      </a:spPr>
      <a:bodyPr vert="horz" wrap="square" lIns="91436" tIns="45718" rIns="91436" bIns="45718" numCol="1" rtlCol="0" anchor="ctr" anchorCtr="0" compatLnSpc="1">
        <a:prstTxWarp prst="textNoShape">
          <a:avLst/>
        </a:prstTxWarp>
      </a:bodyPr>
      <a:lstStyle>
        <a:defPPr algn="ctr" defTabSz="914099">
          <a:defRPr sz="2400" spc="-50" dirty="0" smtClean="0">
            <a:gradFill>
              <a:gsLst>
                <a:gs pos="0">
                  <a:srgbClr val="000000"/>
                </a:gs>
                <a:gs pos="100000">
                  <a:srgbClr val="000000"/>
                </a:gs>
              </a:gsLst>
              <a:lin ang="5400000" scaled="0"/>
            </a:gradFill>
          </a:defRPr>
        </a:defPPr>
      </a:lstStyle>
      <a:style>
        <a:lnRef idx="0">
          <a:schemeClr val="accent1"/>
        </a:lnRef>
        <a:fillRef idx="3">
          <a:schemeClr val="accent1"/>
        </a:fillRef>
        <a:effectRef idx="3">
          <a:schemeClr val="accent1"/>
        </a:effectRef>
        <a:fontRef idx="minor">
          <a:schemeClr val="lt1"/>
        </a:fontRef>
      </a:style>
    </a:spDef>
    <a:txDef>
      <a:spPr>
        <a:noFill/>
      </a:spPr>
      <a:bodyPr wrap="none" lIns="0" tIns="0" rIns="0" bIns="0" rtlCol="0">
        <a:spAutoFit/>
      </a:bodyPr>
      <a:lstStyle>
        <a:defPPr>
          <a:defRPr sz="3200" dirty="0" err="1" smtClean="0">
            <a:gradFill>
              <a:gsLst>
                <a:gs pos="0">
                  <a:schemeClr val="tx1"/>
                </a:gs>
                <a:gs pos="86000">
                  <a:schemeClr val="tx1"/>
                </a:gs>
              </a:gsLst>
              <a:lin ang="5400000" scaled="0"/>
            </a:gradFill>
            <a:effectLst>
              <a:outerShdw blurRad="63500" algn="ctr" rotWithShape="0">
                <a:schemeClr val="tx1">
                  <a:alpha val="60000"/>
                </a:schemeClr>
              </a:outerShdw>
            </a:effectLst>
          </a:defRPr>
        </a:defPPr>
      </a:lstStyle>
    </a:txDef>
  </a:objectDefaults>
  <a:extraClrSchemeLst/>
</a:theme>
</file>

<file path=ppt/theme/theme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ea typeface="MS PGothic"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OCIO_template1">
  <a:themeElements>
    <a:clrScheme name="OCIO_templat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CIO_template1">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ea typeface="MS PGothic" pitchFamily="34" charset="-128"/>
          </a:defRPr>
        </a:defPPr>
      </a:lstStyle>
    </a:lnDef>
  </a:objectDefaults>
  <a:extraClrSchemeLst>
    <a:extraClrScheme>
      <a:clrScheme name="OCIO_templat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CIO_template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CIO_template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CIO_template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CIO_template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CIO_template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CIO_template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CIO_template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CIO_template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CIO_template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CIO_template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CIO_template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Metal">
  <a:themeElements>
    <a:clrScheme name="Metal">
      <a:dk1>
        <a:sysClr val="windowText" lastClr="000000"/>
      </a:dk1>
      <a:lt1>
        <a:sysClr val="window" lastClr="FFFFFF"/>
      </a:lt1>
      <a:dk2>
        <a:srgbClr val="32363B"/>
      </a:dk2>
      <a:lt2>
        <a:srgbClr val="CACFD3"/>
      </a:lt2>
      <a:accent1>
        <a:srgbClr val="6283AD"/>
      </a:accent1>
      <a:accent2>
        <a:srgbClr val="324966"/>
      </a:accent2>
      <a:accent3>
        <a:srgbClr val="5B9EA4"/>
      </a:accent3>
      <a:accent4>
        <a:srgbClr val="1D5B57"/>
      </a:accent4>
      <a:accent5>
        <a:srgbClr val="1B4430"/>
      </a:accent5>
      <a:accent6>
        <a:srgbClr val="2F3C35"/>
      </a:accent6>
      <a:hlink>
        <a:srgbClr val="ED7307"/>
      </a:hlink>
      <a:folHlink>
        <a:srgbClr val="6D6F71"/>
      </a:folHlink>
    </a:clrScheme>
    <a:fontScheme name="Metal">
      <a:majorFont>
        <a:latin typeface="Eurostile"/>
        <a:ea typeface=""/>
        <a:cs typeface=""/>
        <a:font script="Jpan" typeface="ＭＳ Ｐゴシック"/>
      </a:majorFont>
      <a:minorFont>
        <a:latin typeface="Eurostile"/>
        <a:ea typeface=""/>
        <a:cs typeface=""/>
        <a:font script="Jpan" typeface="ＭＳ Ｐゴシック"/>
      </a:minorFont>
    </a:fontScheme>
    <a:fmtScheme name="Metal">
      <a:fillStyleLst>
        <a:solidFill>
          <a:schemeClr val="phClr"/>
        </a:solidFill>
        <a:gradFill rotWithShape="1">
          <a:gsLst>
            <a:gs pos="0">
              <a:schemeClr val="phClr">
                <a:tint val="100000"/>
                <a:shade val="60000"/>
                <a:satMod val="130000"/>
              </a:schemeClr>
            </a:gs>
            <a:gs pos="100000">
              <a:schemeClr val="phClr">
                <a:tint val="70000"/>
                <a:shade val="94000"/>
                <a:satMod val="135000"/>
              </a:schemeClr>
            </a:gs>
          </a:gsLst>
          <a:lin ang="16200000" scaled="1"/>
        </a:gradFill>
        <a:gradFill rotWithShape="1">
          <a:gsLst>
            <a:gs pos="0">
              <a:schemeClr val="phClr">
                <a:shade val="60000"/>
                <a:satMod val="130000"/>
              </a:schemeClr>
            </a:gs>
            <a:gs pos="100000">
              <a:schemeClr val="phClr">
                <a:tint val="70000"/>
                <a:shade val="94000"/>
                <a:satMod val="135000"/>
              </a:schemeClr>
            </a:gs>
          </a:gsLst>
          <a:lin ang="16200000" scaled="1"/>
        </a:gradFill>
      </a:fillStyleLst>
      <a:lnStyleLst>
        <a:ln w="12700" cap="flat" cmpd="sng" algn="ctr">
          <a:solidFill>
            <a:schemeClr val="phClr">
              <a:shade val="95000"/>
              <a:satMod val="105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50800" dist="25400" dir="13500000">
              <a:srgbClr val="808080">
                <a:alpha val="75000"/>
              </a:srgbClr>
            </a:innerShdw>
            <a:outerShdw blurRad="38100" dist="12700" dir="5400000" rotWithShape="0">
              <a:srgbClr val="FFFFFF">
                <a:alpha val="35000"/>
              </a:srgbClr>
            </a:outerShdw>
          </a:effectLst>
        </a:effectStyle>
        <a:effectStyle>
          <a:effectLst>
            <a:outerShdw blurRad="50800" dist="25400" dir="5400000" rotWithShape="0">
              <a:srgbClr val="000000">
                <a:alpha val="35000"/>
              </a:srgbClr>
            </a:outerShdw>
          </a:effectLst>
          <a:scene3d>
            <a:camera prst="orthographicFront">
              <a:rot lat="0" lon="0" rev="0"/>
            </a:camera>
            <a:lightRig rig="twoPt" dir="t">
              <a:rot lat="0" lon="0" rev="3000000"/>
            </a:lightRig>
          </a:scene3d>
          <a:sp3d contourW="15875" prstMaterial="matte">
            <a:bevelT w="63500" h="50800" prst="angle"/>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itle &amp; Subtitle - Photo">
  <a:themeElements>
    <a:clrScheme name="">
      <a:dk1>
        <a:srgbClr val="414141"/>
      </a:dk1>
      <a:lt1>
        <a:srgbClr val="FFFFFF"/>
      </a:lt1>
      <a:dk2>
        <a:srgbClr val="000000"/>
      </a:dk2>
      <a:lt2>
        <a:srgbClr val="00000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le &amp; Subtitle - Photo">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128"/>
            <a:cs typeface="ヒラギノ角ゴ ProN W3" charset="-128"/>
            <a:sym typeface="Gill Sans Light" charset="0"/>
          </a:defRPr>
        </a:defPPr>
      </a:lstStyle>
    </a:spDef>
    <a:lnDef>
      <a:spPr bwMode="auto">
        <a:xfrm>
          <a:off x="0" y="0"/>
          <a:ext cx="1" cy="1"/>
        </a:xfrm>
        <a:custGeom>
          <a:avLst/>
          <a:gdLst/>
          <a:ahLst/>
          <a:cxnLst/>
          <a:rect l="0" t="0" r="0" b="0"/>
          <a:pathLst/>
        </a:custGeom>
        <a:solidFill>
          <a:srgbClr val="6C747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128"/>
            <a:cs typeface="ヒラギノ角ゴ ProN W3" charset="-128"/>
            <a:sym typeface="Gill Sans Light" charset="0"/>
          </a:defRPr>
        </a:defPPr>
      </a:lstStyle>
    </a:lnDef>
  </a:objectDefaults>
  <a:extraClrSchemeLst>
    <a:extraClrScheme>
      <a:clrScheme name="Title &amp; Subtitle -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itle &amp; Bullets">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le &amp; Bullets">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128"/>
            <a:cs typeface="ヒラギノ角ゴ ProN W3" charset="-128"/>
            <a:sym typeface="Gill Sans Light" charset="0"/>
          </a:defRPr>
        </a:defPPr>
      </a:lstStyle>
    </a:spDef>
    <a:lnDef>
      <a:spPr bwMode="auto">
        <a:xfrm>
          <a:off x="0" y="0"/>
          <a:ext cx="1" cy="1"/>
        </a:xfrm>
        <a:custGeom>
          <a:avLst/>
          <a:gdLst/>
          <a:ahLst/>
          <a:cxnLst/>
          <a:rect l="0" t="0" r="0" b="0"/>
          <a:pathLst/>
        </a:custGeom>
        <a:solidFill>
          <a:srgbClr val="6C747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128"/>
            <a:cs typeface="ヒラギノ角ゴ ProN W3" charset="-128"/>
            <a:sym typeface="Gill Sans Light"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amp; Bullets - Left">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le &amp; Bullets - Left">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128"/>
            <a:cs typeface="ヒラギノ角ゴ ProN W3" charset="-128"/>
            <a:sym typeface="Gill Sans Light" charset="0"/>
          </a:defRPr>
        </a:defPPr>
      </a:lstStyle>
    </a:spDef>
    <a:lnDef>
      <a:spPr bwMode="auto">
        <a:xfrm>
          <a:off x="0" y="0"/>
          <a:ext cx="1" cy="1"/>
        </a:xfrm>
        <a:custGeom>
          <a:avLst/>
          <a:gdLst/>
          <a:ahLst/>
          <a:cxnLst/>
          <a:rect l="0" t="0" r="0" b="0"/>
          <a:pathLst/>
        </a:custGeom>
        <a:solidFill>
          <a:srgbClr val="6C747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128"/>
            <a:cs typeface="ヒラギノ角ゴ ProN W3" charset="-128"/>
            <a:sym typeface="Gill Sans Light"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62656</TotalTime>
  <Words>1044</Words>
  <Application>Microsoft Macintosh PowerPoint</Application>
  <PresentationFormat>On-screen Show (4:3)</PresentationFormat>
  <Paragraphs>241</Paragraphs>
  <Slides>38</Slides>
  <Notes>6</Notes>
  <HiddenSlides>0</HiddenSlides>
  <MMClips>5</MMClips>
  <ScaleCrop>false</ScaleCrop>
  <HeadingPairs>
    <vt:vector size="6" baseType="variant">
      <vt:variant>
        <vt:lpstr>Theme</vt:lpstr>
      </vt:variant>
      <vt:variant>
        <vt:i4>13</vt:i4>
      </vt:variant>
      <vt:variant>
        <vt:lpstr>Embedded OLE Servers</vt:lpstr>
      </vt:variant>
      <vt:variant>
        <vt:i4>2</vt:i4>
      </vt:variant>
      <vt:variant>
        <vt:lpstr>Slide Titles</vt:lpstr>
      </vt:variant>
      <vt:variant>
        <vt:i4>38</vt:i4>
      </vt:variant>
    </vt:vector>
  </HeadingPairs>
  <TitlesOfParts>
    <vt:vector size="53" baseType="lpstr">
      <vt:lpstr>Custom Design</vt:lpstr>
      <vt:lpstr>1_Blank Presentation</vt:lpstr>
      <vt:lpstr>WindowsAzure_16x9_DarkTemplate_v03</vt:lpstr>
      <vt:lpstr>2_Blank Presentation</vt:lpstr>
      <vt:lpstr>8_OCIO_template1</vt:lpstr>
      <vt:lpstr>1_Metal</vt:lpstr>
      <vt:lpstr>Title &amp; Subtitle - Photo</vt:lpstr>
      <vt:lpstr>Title &amp; Bullets</vt:lpstr>
      <vt:lpstr>Title &amp; Bullets - Left</vt:lpstr>
      <vt:lpstr>Photo - Vertical</vt:lpstr>
      <vt:lpstr>Photo - Vertical - Dark</vt:lpstr>
      <vt:lpstr>1_Title &amp; Subtitle - Photo</vt:lpstr>
      <vt:lpstr>2_Title &amp; Subtitle - Photo</vt:lpstr>
      <vt:lpstr>Photo Editor Photo</vt:lpstr>
      <vt:lpstr>Chart</vt:lpstr>
      <vt:lpstr>PowerPoint Presentation</vt:lpstr>
      <vt:lpstr>JPL is part of both NASA and Caltech</vt:lpstr>
      <vt:lpstr>Upcoming Mars &amp; Solar System Exploration Events</vt:lpstr>
      <vt:lpstr>PEARL STREET STATION</vt:lpstr>
      <vt:lpstr>Mission Operations Computers</vt:lpstr>
      <vt:lpstr>PowerPoint Presentation</vt:lpstr>
      <vt:lpstr>Traditional Approach to Infrastructure</vt:lpstr>
      <vt:lpstr>PowerPoint Presentation</vt:lpstr>
      <vt:lpstr>What Compute Capacity means to JPLers</vt:lpstr>
      <vt:lpstr>Here comes the rain…</vt:lpstr>
      <vt:lpstr>JPL’s approach to Cloud Computing</vt:lpstr>
      <vt:lpstr>Let’s Move to the Cloud!</vt:lpstr>
      <vt:lpstr>Contract Negotiations!</vt:lpstr>
      <vt:lpstr>First to Sign!</vt:lpstr>
      <vt:lpstr>Fostering the IT Consumers’ Ingenuity</vt:lpstr>
      <vt:lpstr>JPL Partners</vt:lpstr>
      <vt:lpstr>Cloud Computing Concepts</vt:lpstr>
      <vt:lpstr>Cloud App Suitability Model determines application location</vt:lpstr>
      <vt:lpstr>PowerPoint Presentation</vt:lpstr>
      <vt:lpstr>Virtual Private Cloud</vt:lpstr>
      <vt:lpstr>JPL Cloud Uses: Outreach for Citizen Scientists</vt:lpstr>
      <vt:lpstr>PowerPoint Presentation</vt:lpstr>
      <vt:lpstr>Mars-2-Earth</vt:lpstr>
      <vt:lpstr>Mars-2-Earth</vt:lpstr>
      <vt:lpstr>PowerPoint Presentation</vt:lpstr>
      <vt:lpstr>Mars Exploration Rovers</vt:lpstr>
      <vt:lpstr>MER Image Processing</vt:lpstr>
      <vt:lpstr>Maestro for MER</vt:lpstr>
      <vt:lpstr>IMAGE PROCESSING ON CLOUD</vt:lpstr>
      <vt:lpstr>Physical Control</vt:lpstr>
      <vt:lpstr>Who Do We Already Trust?</vt:lpstr>
      <vt:lpstr>Can Clouds Be Safer?</vt:lpstr>
      <vt:lpstr>Security through Uniformity</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bboyle</dc:creator>
  <cp:lastModifiedBy>Tom Handley</cp:lastModifiedBy>
  <cp:revision>630</cp:revision>
  <cp:lastPrinted>2010-10-28T00:12:25Z</cp:lastPrinted>
  <dcterms:created xsi:type="dcterms:W3CDTF">2010-12-03T23:42:18Z</dcterms:created>
  <dcterms:modified xsi:type="dcterms:W3CDTF">2011-06-15T18:22:09Z</dcterms:modified>
</cp:coreProperties>
</file>